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0"/>
  </p:notesMasterIdLst>
  <p:handoutMasterIdLst>
    <p:handoutMasterId r:id="rId11"/>
  </p:handoutMasterIdLst>
  <p:sldIdLst>
    <p:sldId id="305" r:id="rId5"/>
    <p:sldId id="296" r:id="rId6"/>
    <p:sldId id="313" r:id="rId7"/>
    <p:sldId id="310" r:id="rId8"/>
    <p:sldId id="316"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D7D9"/>
    <a:srgbClr val="93D3D9"/>
    <a:srgbClr val="AAD6FF"/>
    <a:srgbClr val="B2C8CD"/>
    <a:srgbClr val="CCD8D6"/>
    <a:srgbClr val="4F5945"/>
    <a:srgbClr val="73292A"/>
    <a:srgbClr val="7F867A"/>
    <a:srgbClr val="A65B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879" autoAdjust="0"/>
  </p:normalViewPr>
  <p:slideViewPr>
    <p:cSldViewPr snapToGrid="0">
      <p:cViewPr varScale="1">
        <p:scale>
          <a:sx n="93" d="100"/>
          <a:sy n="93" d="100"/>
        </p:scale>
        <p:origin x="259" y="77"/>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82" d="100"/>
          <a:sy n="82" d="100"/>
        </p:scale>
        <p:origin x="2784"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commentAuthors" Target="commentAuthors.xml"/><Relationship Id="rId17" Type="http://schemas.microsoft.com/office/2018/10/relationships/authors" Target="authors.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49852A6-C536-198B-0B36-808C24FAAF6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F40B29C-E84A-E4D1-8998-1A961EC23BA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2A5AE42-7DC1-8140-9B13-146984FDEF22}" type="datetimeFigureOut">
              <a:rPr lang="en-US" smtClean="0"/>
              <a:t>9/20/2023</a:t>
            </a:fld>
            <a:endParaRPr lang="en-US" dirty="0"/>
          </a:p>
        </p:txBody>
      </p:sp>
      <p:sp>
        <p:nvSpPr>
          <p:cNvPr id="4" name="Footer Placeholder 3">
            <a:extLst>
              <a:ext uri="{FF2B5EF4-FFF2-40B4-BE49-F238E27FC236}">
                <a16:creationId xmlns:a16="http://schemas.microsoft.com/office/drawing/2014/main" id="{FCCE4DE7-ED89-D264-F004-38F2DF4879D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CF7E8591-FF54-5A00-A703-95ABC16B78D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7369B77-94AB-0344-9EBF-9DB9EE8D3ABC}" type="slidenum">
              <a:rPr lang="en-US" smtClean="0"/>
              <a:t>‹#›</a:t>
            </a:fld>
            <a:endParaRPr lang="en-US" dirty="0"/>
          </a:p>
        </p:txBody>
      </p:sp>
    </p:spTree>
    <p:extLst>
      <p:ext uri="{BB962C8B-B14F-4D97-AF65-F5344CB8AC3E}">
        <p14:creationId xmlns:p14="http://schemas.microsoft.com/office/powerpoint/2010/main" val="23985974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F75F72-8950-AF4F-9381-1D26FB547EA1}" type="datetimeFigureOut">
              <a:rPr lang="en-US" smtClean="0"/>
              <a:t>9/20/2023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75476F-A808-1F46-A368-07984F6DA22E}" type="slidenum">
              <a:rPr lang="en-US" smtClean="0"/>
              <a:t>‹#›</a:t>
            </a:fld>
            <a:endParaRPr lang="en-US" dirty="0"/>
          </a:p>
        </p:txBody>
      </p:sp>
    </p:spTree>
    <p:extLst>
      <p:ext uri="{BB962C8B-B14F-4D97-AF65-F5344CB8AC3E}">
        <p14:creationId xmlns:p14="http://schemas.microsoft.com/office/powerpoint/2010/main" val="1114252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75476F-A808-1F46-A368-07984F6DA22E}" type="slidenum">
              <a:rPr lang="en-US" smtClean="0"/>
              <a:t>2</a:t>
            </a:fld>
            <a:endParaRPr lang="en-US" dirty="0"/>
          </a:p>
        </p:txBody>
      </p:sp>
    </p:spTree>
    <p:extLst>
      <p:ext uri="{BB962C8B-B14F-4D97-AF65-F5344CB8AC3E}">
        <p14:creationId xmlns:p14="http://schemas.microsoft.com/office/powerpoint/2010/main" val="32702328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2"/>
        </a:solidFill>
        <a:effectLst/>
      </p:bgPr>
    </p:bg>
    <p:spTree>
      <p:nvGrpSpPr>
        <p:cNvPr id="1" name=""/>
        <p:cNvGrpSpPr/>
        <p:nvPr/>
      </p:nvGrpSpPr>
      <p:grpSpPr>
        <a:xfrm>
          <a:off x="0" y="0"/>
          <a:ext cx="0" cy="0"/>
          <a:chOff x="0" y="0"/>
          <a:chExt cx="0" cy="0"/>
        </a:xfrm>
      </p:grpSpPr>
      <p:pic>
        <p:nvPicPr>
          <p:cNvPr id="5" name="Picture 4" descr="A picture containing text, plant&#10;&#10;Description automatically generated">
            <a:extLst>
              <a:ext uri="{FF2B5EF4-FFF2-40B4-BE49-F238E27FC236}">
                <a16:creationId xmlns:a16="http://schemas.microsoft.com/office/drawing/2014/main" id="{A26D6E84-B5BE-5F3E-8B3F-1A46C7F307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17210" y="0"/>
            <a:ext cx="8392026" cy="6858000"/>
          </a:xfrm>
          <a:prstGeom prst="rect">
            <a:avLst/>
          </a:prstGeom>
        </p:spPr>
      </p:pic>
      <p:sp>
        <p:nvSpPr>
          <p:cNvPr id="7" name="Oval 6">
            <a:extLst>
              <a:ext uri="{FF2B5EF4-FFF2-40B4-BE49-F238E27FC236}">
                <a16:creationId xmlns:a16="http://schemas.microsoft.com/office/drawing/2014/main" id="{F0A7E03F-5776-960D-3CA6-7CE62AC96693}"/>
              </a:ext>
            </a:extLst>
          </p:cNvPr>
          <p:cNvSpPr/>
          <p:nvPr userDrawn="1"/>
        </p:nvSpPr>
        <p:spPr>
          <a:xfrm>
            <a:off x="3300284" y="654912"/>
            <a:ext cx="5591432" cy="55914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6A7464AF-3FD6-6193-CC95-A941ECE17B9D}"/>
              </a:ext>
            </a:extLst>
          </p:cNvPr>
          <p:cNvCxnSpPr>
            <a:cxnSpLocks/>
          </p:cNvCxnSpPr>
          <p:nvPr userDrawn="1"/>
        </p:nvCxnSpPr>
        <p:spPr>
          <a:xfrm>
            <a:off x="4359876" y="4300155"/>
            <a:ext cx="3472249" cy="0"/>
          </a:xfrm>
          <a:prstGeom prst="line">
            <a:avLst/>
          </a:prstGeom>
          <a:ln w="19050">
            <a:solidFill>
              <a:schemeClr val="accent1"/>
            </a:solidFill>
          </a:ln>
        </p:spPr>
        <p:style>
          <a:lnRef idx="1">
            <a:schemeClr val="dk1"/>
          </a:lnRef>
          <a:fillRef idx="0">
            <a:schemeClr val="dk1"/>
          </a:fillRef>
          <a:effectRef idx="0">
            <a:schemeClr val="dk1"/>
          </a:effectRef>
          <a:fontRef idx="minor">
            <a:schemeClr val="tx1"/>
          </a:fontRef>
        </p:style>
      </p:cxnSp>
      <p:pic>
        <p:nvPicPr>
          <p:cNvPr id="11" name="Picture 10" descr="A picture containing text&#10;&#10;Description automatically generated">
            <a:extLst>
              <a:ext uri="{FF2B5EF4-FFF2-40B4-BE49-F238E27FC236}">
                <a16:creationId xmlns:a16="http://schemas.microsoft.com/office/drawing/2014/main" id="{E5214731-3110-8D76-56DF-6335371041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9961" y="4157464"/>
            <a:ext cx="972078" cy="285381"/>
          </a:xfrm>
          <a:prstGeom prst="rect">
            <a:avLst/>
          </a:prstGeom>
        </p:spPr>
      </p:pic>
      <p:sp>
        <p:nvSpPr>
          <p:cNvPr id="17" name="Oval 16">
            <a:extLst>
              <a:ext uri="{FF2B5EF4-FFF2-40B4-BE49-F238E27FC236}">
                <a16:creationId xmlns:a16="http://schemas.microsoft.com/office/drawing/2014/main" id="{516369FF-9501-1944-3E3F-46CBFD515D8D}"/>
              </a:ext>
            </a:extLst>
          </p:cNvPr>
          <p:cNvSpPr/>
          <p:nvPr userDrawn="1"/>
        </p:nvSpPr>
        <p:spPr>
          <a:xfrm>
            <a:off x="3447535" y="807312"/>
            <a:ext cx="5296930" cy="529693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picture containing ceramic ware, porcelain&#10;&#10;Description automatically generated">
            <a:extLst>
              <a:ext uri="{FF2B5EF4-FFF2-40B4-BE49-F238E27FC236}">
                <a16:creationId xmlns:a16="http://schemas.microsoft.com/office/drawing/2014/main" id="{AB1576B0-66ED-3F92-2AF8-4EF965E4E3F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19338" y="4814449"/>
            <a:ext cx="1668775" cy="1621434"/>
          </a:xfrm>
          <a:prstGeom prst="rect">
            <a:avLst/>
          </a:prstGeom>
        </p:spPr>
      </p:pic>
      <p:pic>
        <p:nvPicPr>
          <p:cNvPr id="15" name="Picture 14">
            <a:extLst>
              <a:ext uri="{FF2B5EF4-FFF2-40B4-BE49-F238E27FC236}">
                <a16:creationId xmlns:a16="http://schemas.microsoft.com/office/drawing/2014/main" id="{9E576603-B88C-9F7F-98A5-E94BD2C23E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530777" y="1164252"/>
            <a:ext cx="818801" cy="845501"/>
          </a:xfrm>
          <a:prstGeom prst="rect">
            <a:avLst/>
          </a:prstGeom>
        </p:spPr>
      </p:pic>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2749296" y="2660904"/>
            <a:ext cx="6693408" cy="1088136"/>
          </a:xfrm>
        </p:spPr>
        <p:txBody>
          <a:bodyPr anchor="b">
            <a:noAutofit/>
          </a:bodyPr>
          <a:lstStyle>
            <a:lvl1pPr algn="ctr">
              <a:defRPr sz="4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4596384" y="2267712"/>
            <a:ext cx="2999232" cy="43891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916498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chemeClr val="tx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EB05881-FB11-43E8-CCDD-8C12CDB4FE47}"/>
              </a:ext>
            </a:extLst>
          </p:cNvPr>
          <p:cNvSpPr/>
          <p:nvPr userDrawn="1"/>
        </p:nvSpPr>
        <p:spPr>
          <a:xfrm>
            <a:off x="838199" y="196052"/>
            <a:ext cx="10515601" cy="16867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picture containing fabric&#10;&#10;Description automatically generated">
            <a:extLst>
              <a:ext uri="{FF2B5EF4-FFF2-40B4-BE49-F238E27FC236}">
                <a16:creationId xmlns:a16="http://schemas.microsoft.com/office/drawing/2014/main" id="{A4941BBB-13FC-2ACE-1A50-C0F465531B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5314950" y="-64113"/>
            <a:ext cx="1562100" cy="4394200"/>
          </a:xfrm>
          <a:prstGeom prst="rect">
            <a:avLst/>
          </a:prstGeom>
        </p:spPr>
      </p:pic>
      <p:sp>
        <p:nvSpPr>
          <p:cNvPr id="11" name="Rectangle 10">
            <a:extLst>
              <a:ext uri="{FF2B5EF4-FFF2-40B4-BE49-F238E27FC236}">
                <a16:creationId xmlns:a16="http://schemas.microsoft.com/office/drawing/2014/main" id="{D8BE9E36-E9D5-3FA6-EE22-A6E5CE13C462}"/>
              </a:ext>
            </a:extLst>
          </p:cNvPr>
          <p:cNvSpPr/>
          <p:nvPr userDrawn="1"/>
        </p:nvSpPr>
        <p:spPr>
          <a:xfrm>
            <a:off x="995423"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picture containing flower, plant&#10;&#10;Description automatically generated">
            <a:extLst>
              <a:ext uri="{FF2B5EF4-FFF2-40B4-BE49-F238E27FC236}">
                <a16:creationId xmlns:a16="http://schemas.microsoft.com/office/drawing/2014/main" id="{479E4054-0885-457B-35B3-A9B26ED936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4869421" y="459092"/>
            <a:ext cx="749300" cy="2755900"/>
          </a:xfrm>
          <a:prstGeom prst="rect">
            <a:avLst/>
          </a:prstGeom>
        </p:spPr>
      </p:pic>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838200" y="484632"/>
            <a:ext cx="10515600" cy="1133856"/>
          </a:xfrm>
        </p:spPr>
        <p:txBody>
          <a:bodyPr/>
          <a:lstStyle>
            <a:lvl1pPr algn="ctr">
              <a:defRPr>
                <a:latin typeface="Baskerville" panose="02020502070401020303" pitchFamily="18" charset="0"/>
                <a:ea typeface="Baskerville" panose="02020502070401020303" pitchFamily="18"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838200" y="2990088"/>
            <a:ext cx="10515600" cy="3474720"/>
          </a:xfrm>
        </p:spPr>
        <p:txBody>
          <a:bodyPr/>
          <a:lstStyle>
            <a:lvl1pPr>
              <a:defRPr>
                <a:latin typeface="Gill Sans Nova Light" panose="020F0302020204030204" pitchFamily="34" charset="0"/>
                <a:cs typeface="Gill Sans Nova Light" panose="020F0302020204030204" pitchFamily="34" charset="0"/>
              </a:defRPr>
            </a:lvl1pPr>
            <a:lvl2pPr>
              <a:defRPr>
                <a:latin typeface="Gill Sans Nova Light" panose="020F0302020204030204" pitchFamily="34" charset="0"/>
                <a:cs typeface="Gill Sans Nova Light" panose="020F0302020204030204" pitchFamily="34" charset="0"/>
              </a:defRPr>
            </a:lvl2pPr>
            <a:lvl3pPr>
              <a:defRPr>
                <a:latin typeface="Gill Sans Nova Light" panose="020F0302020204030204" pitchFamily="34" charset="0"/>
                <a:cs typeface="Gill Sans Nova Light" panose="020F0302020204030204" pitchFamily="34" charset="0"/>
              </a:defRPr>
            </a:lvl3pPr>
            <a:lvl4pPr>
              <a:defRPr>
                <a:latin typeface="Gill Sans Nova Light" panose="020F0302020204030204" pitchFamily="34" charset="0"/>
                <a:cs typeface="Gill Sans Nova Light" panose="020F0302020204030204" pitchFamily="34" charset="0"/>
              </a:defRPr>
            </a:lvl4pPr>
            <a:lvl5pPr>
              <a:defRPr>
                <a:latin typeface="Gill Sans Nova Light" panose="020F0302020204030204" pitchFamily="34" charset="0"/>
                <a:cs typeface="Gill Sans Nova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Footer Placeholder 13">
            <a:extLst>
              <a:ext uri="{FF2B5EF4-FFF2-40B4-BE49-F238E27FC236}">
                <a16:creationId xmlns:a16="http://schemas.microsoft.com/office/drawing/2014/main" id="{C6C79F3B-6B68-BA3C-6CBE-C26E339E450E}"/>
              </a:ext>
            </a:extLst>
          </p:cNvPr>
          <p:cNvSpPr>
            <a:spLocks noGrp="1"/>
          </p:cNvSpPr>
          <p:nvPr>
            <p:ph type="ftr" sz="quarter" idx="10"/>
          </p:nvPr>
        </p:nvSpPr>
        <p:spPr/>
        <p:txBody>
          <a:bodyPr/>
          <a:lstStyle/>
          <a:p>
            <a:r>
              <a:rPr lang="en-US"/>
              <a:t>Presentation title</a:t>
            </a:r>
            <a:endParaRPr lang="en-US" dirty="0"/>
          </a:p>
        </p:txBody>
      </p:sp>
      <p:sp>
        <p:nvSpPr>
          <p:cNvPr id="15" name="Slide Number Placeholder 14">
            <a:extLst>
              <a:ext uri="{FF2B5EF4-FFF2-40B4-BE49-F238E27FC236}">
                <a16:creationId xmlns:a16="http://schemas.microsoft.com/office/drawing/2014/main" id="{9D503431-982D-5D35-88BF-09474F76D65D}"/>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7910447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068407D-A1C4-B842-0C34-B2DE8AD312D3}"/>
              </a:ext>
            </a:extLst>
          </p:cNvPr>
          <p:cNvSpPr/>
          <p:nvPr userDrawn="1"/>
        </p:nvSpPr>
        <p:spPr>
          <a:xfrm>
            <a:off x="4680" y="0"/>
            <a:ext cx="12191999" cy="23092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DA1AE7FB-DFC0-DCDA-47AD-6ED81A6427FA}"/>
              </a:ext>
            </a:extLst>
          </p:cNvPr>
          <p:cNvSpPr/>
          <p:nvPr userDrawn="1"/>
        </p:nvSpPr>
        <p:spPr>
          <a:xfrm>
            <a:off x="1007819"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mollusk, insect&#10;&#10;Description automatically generated">
            <a:extLst>
              <a:ext uri="{FF2B5EF4-FFF2-40B4-BE49-F238E27FC236}">
                <a16:creationId xmlns:a16="http://schemas.microsoft.com/office/drawing/2014/main" id="{7A4DFCBA-879E-D6C9-9F81-B4F9225423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6902" y="1631192"/>
            <a:ext cx="1207554" cy="354511"/>
          </a:xfrm>
          <a:prstGeom prst="rect">
            <a:avLst/>
          </a:prstGeom>
        </p:spPr>
      </p:pic>
      <p:sp>
        <p:nvSpPr>
          <p:cNvPr id="2" name="Title 1">
            <a:extLst>
              <a:ext uri="{FF2B5EF4-FFF2-40B4-BE49-F238E27FC236}">
                <a16:creationId xmlns:a16="http://schemas.microsoft.com/office/drawing/2014/main" id="{B8562BF3-1BFC-6948-02E0-8A1C121C387A}"/>
              </a:ext>
            </a:extLst>
          </p:cNvPr>
          <p:cNvSpPr>
            <a:spLocks noGrp="1"/>
          </p:cNvSpPr>
          <p:nvPr>
            <p:ph type="title"/>
          </p:nvPr>
        </p:nvSpPr>
        <p:spPr>
          <a:xfrm>
            <a:off x="381000" y="381000"/>
            <a:ext cx="11430000" cy="1325563"/>
          </a:xfrm>
        </p:spPr>
        <p:txBody>
          <a:bodyPr/>
          <a:lstStyle>
            <a:lvl1pPr algn="ctr">
              <a:defRPr/>
            </a:lvl1p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E158D7F8-0920-52BA-580D-07249122876C}"/>
              </a:ext>
            </a:extLst>
          </p:cNvPr>
          <p:cNvSpPr>
            <a:spLocks noGrp="1"/>
          </p:cNvSpPr>
          <p:nvPr>
            <p:ph type="ftr" sz="quarter" idx="10"/>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9E6611EB-89A4-4C55-4032-4D0C418398DB}"/>
              </a:ext>
            </a:extLst>
          </p:cNvPr>
          <p:cNvSpPr>
            <a:spLocks noGrp="1"/>
          </p:cNvSpPr>
          <p:nvPr>
            <p:ph type="sldNum" sz="quarter" idx="11"/>
          </p:nvPr>
        </p:nvSpPr>
        <p:spPr/>
        <p:txBody>
          <a:bodyPr/>
          <a:lstStyle/>
          <a:p>
            <a:fld id="{294A09A9-5501-47C1-A89A-A340965A2BE2}" type="slidenum">
              <a:rPr lang="en-US" smtClean="0"/>
              <a:pPr/>
              <a:t>‹#›</a:t>
            </a:fld>
            <a:endParaRPr lang="en-US" dirty="0"/>
          </a:p>
        </p:txBody>
      </p:sp>
      <p:sp>
        <p:nvSpPr>
          <p:cNvPr id="12" name="Content Placeholder 11">
            <a:extLst>
              <a:ext uri="{FF2B5EF4-FFF2-40B4-BE49-F238E27FC236}">
                <a16:creationId xmlns:a16="http://schemas.microsoft.com/office/drawing/2014/main" id="{C6963F99-41C3-5ED4-AAD8-B904145CC7EA}"/>
              </a:ext>
            </a:extLst>
          </p:cNvPr>
          <p:cNvSpPr>
            <a:spLocks noGrp="1"/>
          </p:cNvSpPr>
          <p:nvPr>
            <p:ph sz="quarter" idx="12"/>
          </p:nvPr>
        </p:nvSpPr>
        <p:spPr>
          <a:xfrm>
            <a:off x="975360" y="2615184"/>
            <a:ext cx="10241280" cy="33192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80349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2F7EB7A-F5B6-E308-68EE-3065E2B039A6}"/>
              </a:ext>
            </a:extLst>
          </p:cNvPr>
          <p:cNvSpPr/>
          <p:nvPr userDrawn="1"/>
        </p:nvSpPr>
        <p:spPr>
          <a:xfrm>
            <a:off x="0" y="0"/>
            <a:ext cx="4873752" cy="6869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descr="A close-up of a tree&#10;&#10;Description automatically generated with medium confidence">
            <a:extLst>
              <a:ext uri="{FF2B5EF4-FFF2-40B4-BE49-F238E27FC236}">
                <a16:creationId xmlns:a16="http://schemas.microsoft.com/office/drawing/2014/main" id="{FED57607-56F6-9FD5-F0A8-DE0BCFE896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866459" flipH="1">
            <a:off x="2282032" y="1589693"/>
            <a:ext cx="970220" cy="2236127"/>
          </a:xfrm>
          <a:prstGeom prst="rect">
            <a:avLst/>
          </a:prstGeom>
        </p:spPr>
      </p:pic>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6291072" y="978408"/>
            <a:ext cx="4974336" cy="1325880"/>
          </a:xfrm>
        </p:spPr>
        <p:txBody>
          <a:bodyPr/>
          <a:lstStyle/>
          <a:p>
            <a:r>
              <a:rPr lang="en-US"/>
              <a:t>Click to edit Master title style</a:t>
            </a:r>
            <a:endParaRPr lang="en-US" dirty="0"/>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p:txBody>
          <a:bodyPr/>
          <a:lstStyle/>
          <a:p>
            <a:r>
              <a:rPr lang="en-US"/>
              <a:t>Presentation title</a:t>
            </a:r>
            <a:endParaRPr lang="en-US" dirty="0"/>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a:lstStyle/>
          <a:p>
            <a:fld id="{294A09A9-5501-47C1-A89A-A340965A2BE2}" type="slidenum">
              <a:rPr lang="en-US" smtClean="0"/>
              <a:t>‹#›</a:t>
            </a:fld>
            <a:endParaRPr lang="en-US" dirty="0"/>
          </a:p>
        </p:txBody>
      </p:sp>
      <p:sp>
        <p:nvSpPr>
          <p:cNvPr id="29" name="Text Placeholder 2">
            <a:extLst>
              <a:ext uri="{FF2B5EF4-FFF2-40B4-BE49-F238E27FC236}">
                <a16:creationId xmlns:a16="http://schemas.microsoft.com/office/drawing/2014/main" id="{DEF26CDF-94D4-BA22-7D14-8D3289040C90}"/>
              </a:ext>
            </a:extLst>
          </p:cNvPr>
          <p:cNvSpPr>
            <a:spLocks noGrp="1"/>
          </p:cNvSpPr>
          <p:nvPr>
            <p:ph type="body" idx="1"/>
          </p:nvPr>
        </p:nvSpPr>
        <p:spPr>
          <a:xfrm>
            <a:off x="6291072" y="2322576"/>
            <a:ext cx="5065776" cy="448056"/>
          </a:xfrm>
        </p:spPr>
        <p:txBody>
          <a:bodyPr anchor="b">
            <a:normAutofit/>
          </a:bodyPr>
          <a:lstStyle>
            <a:lvl1pPr marL="0" indent="0">
              <a:buFont typeface="Arial" panose="020B0604020202020204" pitchFamily="34" charset="0"/>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Content Placeholder 3">
            <a:extLst>
              <a:ext uri="{FF2B5EF4-FFF2-40B4-BE49-F238E27FC236}">
                <a16:creationId xmlns:a16="http://schemas.microsoft.com/office/drawing/2014/main" id="{0017BF0C-B2B7-932F-A9AE-5BFAE4AB5C4D}"/>
              </a:ext>
            </a:extLst>
          </p:cNvPr>
          <p:cNvSpPr>
            <a:spLocks noGrp="1"/>
          </p:cNvSpPr>
          <p:nvPr>
            <p:ph sz="half" idx="2"/>
          </p:nvPr>
        </p:nvSpPr>
        <p:spPr>
          <a:xfrm>
            <a:off x="6289612" y="2770632"/>
            <a:ext cx="5065776" cy="1554480"/>
          </a:xfrm>
        </p:spPr>
        <p:txBody>
          <a:bodyPr>
            <a:normAutofit/>
          </a:bodyPr>
          <a:lstStyle>
            <a:lvl1pPr marL="228600" indent="-228600">
              <a:buClr>
                <a:srgbClr val="73292A"/>
              </a:buClr>
              <a:buFont typeface="Arial" panose="020B0604020202020204" pitchFamily="34" charset="0"/>
              <a:buChar char="•"/>
              <a:defRPr sz="1600"/>
            </a:lvl1pPr>
            <a:lvl2pPr marL="685800" indent="-228600">
              <a:buClr>
                <a:srgbClr val="73292A"/>
              </a:buClr>
              <a:buFont typeface="Arial" panose="020B0604020202020204" pitchFamily="34" charset="0"/>
              <a:buChar char="•"/>
              <a:defRPr sz="1400"/>
            </a:lvl2pPr>
            <a:lvl3pPr marL="1143000" indent="-228600">
              <a:buClr>
                <a:srgbClr val="73292A"/>
              </a:buClr>
              <a:buFont typeface="Arial" panose="020B0604020202020204" pitchFamily="34" charset="0"/>
              <a:buChar char="•"/>
              <a:defRPr sz="1200"/>
            </a:lvl3pPr>
            <a:lvl4pPr marL="1600200" indent="-228600">
              <a:buClr>
                <a:srgbClr val="73292A"/>
              </a:buClr>
              <a:buFont typeface="Arial" panose="020B0604020202020204" pitchFamily="34" charset="0"/>
              <a:buChar char="•"/>
              <a:defRPr sz="1100"/>
            </a:lvl4pPr>
            <a:lvl5pPr marL="2057400" indent="-228600">
              <a:buClr>
                <a:srgbClr val="73292A"/>
              </a:buClr>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1" name="Text Placeholder 4">
            <a:extLst>
              <a:ext uri="{FF2B5EF4-FFF2-40B4-BE49-F238E27FC236}">
                <a16:creationId xmlns:a16="http://schemas.microsoft.com/office/drawing/2014/main" id="{DEAB8B47-DF86-7C9F-F027-2D4D22B2EA50}"/>
              </a:ext>
            </a:extLst>
          </p:cNvPr>
          <p:cNvSpPr>
            <a:spLocks noGrp="1"/>
          </p:cNvSpPr>
          <p:nvPr>
            <p:ph type="body" sz="quarter" idx="3"/>
          </p:nvPr>
        </p:nvSpPr>
        <p:spPr>
          <a:xfrm>
            <a:off x="6289612" y="4361688"/>
            <a:ext cx="5065776" cy="448056"/>
          </a:xfrm>
        </p:spPr>
        <p:txBody>
          <a:bodyPr anchor="b">
            <a:normAutofit/>
          </a:bodyPr>
          <a:lstStyle>
            <a:lvl1pPr marL="0" indent="0">
              <a:buFont typeface="Arial" panose="020B0604020202020204" pitchFamily="34" charset="0"/>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2" name="Content Placeholder 5">
            <a:extLst>
              <a:ext uri="{FF2B5EF4-FFF2-40B4-BE49-F238E27FC236}">
                <a16:creationId xmlns:a16="http://schemas.microsoft.com/office/drawing/2014/main" id="{9BEB2D80-6263-5794-6A1A-CFF345F7A92E}"/>
              </a:ext>
            </a:extLst>
          </p:cNvPr>
          <p:cNvSpPr>
            <a:spLocks noGrp="1"/>
          </p:cNvSpPr>
          <p:nvPr>
            <p:ph sz="quarter" idx="4"/>
          </p:nvPr>
        </p:nvSpPr>
        <p:spPr>
          <a:xfrm>
            <a:off x="6289612" y="4791456"/>
            <a:ext cx="5065776" cy="1408176"/>
          </a:xfrm>
        </p:spPr>
        <p:txBody>
          <a:bodyPr>
            <a:normAutofit/>
          </a:bodyPr>
          <a:lstStyle>
            <a:lvl1pPr>
              <a:buClr>
                <a:srgbClr val="73292A"/>
              </a:buClr>
              <a:defRPr sz="1600"/>
            </a:lvl1pPr>
            <a:lvl2pPr>
              <a:buClr>
                <a:srgbClr val="73292A"/>
              </a:buClr>
              <a:defRPr sz="1400"/>
            </a:lvl2pPr>
            <a:lvl3pPr>
              <a:buClr>
                <a:srgbClr val="73292A"/>
              </a:buClr>
              <a:defRPr sz="1200"/>
            </a:lvl3pPr>
            <a:lvl4pPr>
              <a:buClr>
                <a:srgbClr val="73292A"/>
              </a:buClr>
              <a:defRPr sz="1100"/>
            </a:lvl4pPr>
            <a:lvl5pPr>
              <a:buClr>
                <a:srgbClr val="73292A"/>
              </a:buCl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8" name="Picture 37" descr="A group of flowers&#10;&#10;Description automatically generated with low confidence">
            <a:extLst>
              <a:ext uri="{FF2B5EF4-FFF2-40B4-BE49-F238E27FC236}">
                <a16:creationId xmlns:a16="http://schemas.microsoft.com/office/drawing/2014/main" id="{5B08C513-7071-2499-7E9D-CFD5A027C09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1019083" y="2260473"/>
            <a:ext cx="1245309" cy="2314810"/>
          </a:xfrm>
          <a:prstGeom prst="rect">
            <a:avLst/>
          </a:prstGeom>
        </p:spPr>
      </p:pic>
      <p:sp>
        <p:nvSpPr>
          <p:cNvPr id="34" name="Text Placeholder 33">
            <a:extLst>
              <a:ext uri="{FF2B5EF4-FFF2-40B4-BE49-F238E27FC236}">
                <a16:creationId xmlns:a16="http://schemas.microsoft.com/office/drawing/2014/main" id="{BD46E6E9-39FE-B605-0786-F7F7E656F9B0}"/>
              </a:ext>
            </a:extLst>
          </p:cNvPr>
          <p:cNvSpPr>
            <a:spLocks noGrp="1"/>
          </p:cNvSpPr>
          <p:nvPr>
            <p:ph type="body" sz="quarter" idx="13" hasCustomPrompt="1"/>
          </p:nvPr>
        </p:nvSpPr>
        <p:spPr>
          <a:xfrm>
            <a:off x="466344" y="1426464"/>
            <a:ext cx="3922776" cy="4242816"/>
          </a:xfrm>
        </p:spPr>
        <p:txBody>
          <a:bodyPr anchor="ctr">
            <a:normAutofit/>
          </a:bodyPr>
          <a:lstStyle>
            <a:lvl1pPr marL="0" indent="0" algn="ctr">
              <a:spcBef>
                <a:spcPts val="0"/>
              </a:spcBef>
              <a:buNone/>
              <a:defRPr sz="30000">
                <a:solidFill>
                  <a:schemeClr val="bg1"/>
                </a:solidFill>
                <a:latin typeface="+mj-lt"/>
              </a:defRPr>
            </a:lvl1pPr>
          </a:lstStyle>
          <a:p>
            <a:pPr lvl="0"/>
            <a:r>
              <a:rPr lang="en-US" dirty="0"/>
              <a:t>X</a:t>
            </a:r>
          </a:p>
        </p:txBody>
      </p:sp>
    </p:spTree>
    <p:extLst>
      <p:ext uri="{BB962C8B-B14F-4D97-AF65-F5344CB8AC3E}">
        <p14:creationId xmlns:p14="http://schemas.microsoft.com/office/powerpoint/2010/main" val="40624600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1_Comparison">
    <p:bg>
      <p:bgPr>
        <a:solidFill>
          <a:schemeClr val="tx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8546F5-5752-9595-980A-9978EC65B179}"/>
              </a:ext>
            </a:extLst>
          </p:cNvPr>
          <p:cNvSpPr/>
          <p:nvPr userDrawn="1"/>
        </p:nvSpPr>
        <p:spPr>
          <a:xfrm>
            <a:off x="491679" y="319214"/>
            <a:ext cx="11208641" cy="5857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788B1DFD-B7E9-D65B-0A47-8D442617B0D0}"/>
              </a:ext>
            </a:extLst>
          </p:cNvPr>
          <p:cNvCxnSpPr>
            <a:cxnSpLocks/>
          </p:cNvCxnSpPr>
          <p:nvPr userDrawn="1"/>
        </p:nvCxnSpPr>
        <p:spPr>
          <a:xfrm>
            <a:off x="837235" y="1767119"/>
            <a:ext cx="1051656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4" name="Picture 13" descr="A picture containing mollusk, insect&#10;&#10;Description automatically generated">
            <a:extLst>
              <a:ext uri="{FF2B5EF4-FFF2-40B4-BE49-F238E27FC236}">
                <a16:creationId xmlns:a16="http://schemas.microsoft.com/office/drawing/2014/main" id="{4190CCC3-E5E8-9E96-318B-F3F62E2328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5658" y="1631192"/>
            <a:ext cx="1207554" cy="354511"/>
          </a:xfrm>
          <a:prstGeom prst="rect">
            <a:avLst/>
          </a:prstGeom>
        </p:spPr>
      </p:pic>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839788" y="365125"/>
            <a:ext cx="10515600" cy="1325563"/>
          </a:xfrm>
        </p:spPr>
        <p:txBody>
          <a:bodyPr/>
          <a:lstStyle>
            <a:lvl1pPr algn="ctr">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73DC3A9-D4E6-42CF-91A8-F267C7C66CCB}"/>
              </a:ext>
            </a:extLst>
          </p:cNvPr>
          <p:cNvSpPr>
            <a:spLocks noGrp="1"/>
          </p:cNvSpPr>
          <p:nvPr>
            <p:ph type="body" idx="1"/>
          </p:nvPr>
        </p:nvSpPr>
        <p:spPr>
          <a:xfrm>
            <a:off x="1124712" y="2161563"/>
            <a:ext cx="3200400" cy="427797"/>
          </a:xfrm>
        </p:spPr>
        <p:txBody>
          <a:bodyPr anchor="b">
            <a:normAutofit/>
          </a:bodyPr>
          <a:lstStyle>
            <a:lvl1pPr marL="0" indent="0">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1124712" y="2629116"/>
            <a:ext cx="3200400" cy="3320861"/>
          </a:xfrm>
        </p:spPr>
        <p:txBody>
          <a:bodyPr>
            <a:normAutofit/>
          </a:bodyPr>
          <a:lstStyle>
            <a:lvl1pPr marL="228600" indent="-228600">
              <a:buClr>
                <a:srgbClr val="73292A"/>
              </a:buClr>
              <a:buFont typeface="Arial" panose="020B0604020202020204" pitchFamily="34" charset="0"/>
              <a:buChar char="•"/>
              <a:defRPr sz="1600"/>
            </a:lvl1pPr>
            <a:lvl2pPr marL="685800" indent="-228600">
              <a:buClr>
                <a:srgbClr val="73292A"/>
              </a:buClr>
              <a:buFont typeface="Arial" panose="020B0604020202020204" pitchFamily="34" charset="0"/>
              <a:buChar char="•"/>
              <a:defRPr sz="1400"/>
            </a:lvl2pPr>
            <a:lvl3pPr marL="1143000" indent="-228600">
              <a:buClr>
                <a:srgbClr val="73292A"/>
              </a:buClr>
              <a:buFont typeface="Arial" panose="020B0604020202020204" pitchFamily="34" charset="0"/>
              <a:buChar char="•"/>
              <a:defRPr sz="1200"/>
            </a:lvl3pPr>
            <a:lvl4pPr marL="1600200" indent="-228600">
              <a:buClr>
                <a:srgbClr val="73292A"/>
              </a:buClr>
              <a:buFont typeface="Arial" panose="020B0604020202020204" pitchFamily="34" charset="0"/>
              <a:buChar char="•"/>
              <a:defRPr sz="1100"/>
            </a:lvl4pPr>
            <a:lvl5pPr marL="2057400" indent="-228600">
              <a:buClr>
                <a:srgbClr val="73292A"/>
              </a:buClr>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p:nvPr>
        </p:nvSpPr>
        <p:spPr>
          <a:xfrm>
            <a:off x="4498848" y="2161563"/>
            <a:ext cx="3200400" cy="427797"/>
          </a:xfrm>
        </p:spPr>
        <p:txBody>
          <a:bodyPr anchor="b">
            <a:normAutofit/>
          </a:bodyPr>
          <a:lstStyle>
            <a:lvl1pPr marL="0" indent="0">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4498848" y="2629116"/>
            <a:ext cx="3200400" cy="3320861"/>
          </a:xfrm>
        </p:spPr>
        <p:txBody>
          <a:bodyPr>
            <a:normAutofit/>
          </a:bodyPr>
          <a:lstStyle>
            <a:lvl1pPr>
              <a:buClr>
                <a:srgbClr val="73292A"/>
              </a:buClr>
              <a:defRPr sz="1600"/>
            </a:lvl1pPr>
            <a:lvl2pPr>
              <a:buClr>
                <a:srgbClr val="73292A"/>
              </a:buClr>
              <a:defRPr sz="1400"/>
            </a:lvl2pPr>
            <a:lvl3pPr>
              <a:buClr>
                <a:srgbClr val="73292A"/>
              </a:buClr>
              <a:defRPr sz="1200"/>
            </a:lvl3pPr>
            <a:lvl4pPr>
              <a:buClr>
                <a:srgbClr val="73292A"/>
              </a:buClr>
              <a:defRPr sz="1100"/>
            </a:lvl4pPr>
            <a:lvl5pPr>
              <a:buClr>
                <a:srgbClr val="73292A"/>
              </a:buCl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p:txBody>
          <a:bodyPr/>
          <a:lstStyle/>
          <a:p>
            <a:r>
              <a:rPr lang="en-US"/>
              <a:t>Presentation title</a:t>
            </a:r>
            <a:endParaRPr lang="en-US" dirty="0"/>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a:lstStyle/>
          <a:p>
            <a:fld id="{294A09A9-5501-47C1-A89A-A340965A2BE2}" type="slidenum">
              <a:rPr lang="en-US" smtClean="0"/>
              <a:t>‹#›</a:t>
            </a:fld>
            <a:endParaRPr lang="en-US" dirty="0"/>
          </a:p>
        </p:txBody>
      </p:sp>
      <p:sp>
        <p:nvSpPr>
          <p:cNvPr id="15" name="Text Placeholder 4">
            <a:extLst>
              <a:ext uri="{FF2B5EF4-FFF2-40B4-BE49-F238E27FC236}">
                <a16:creationId xmlns:a16="http://schemas.microsoft.com/office/drawing/2014/main" id="{F270D939-D128-D431-82CE-9C15D5A7AA9A}"/>
              </a:ext>
            </a:extLst>
          </p:cNvPr>
          <p:cNvSpPr>
            <a:spLocks noGrp="1"/>
          </p:cNvSpPr>
          <p:nvPr>
            <p:ph type="body" sz="quarter" idx="13"/>
          </p:nvPr>
        </p:nvSpPr>
        <p:spPr>
          <a:xfrm>
            <a:off x="7909560" y="2161563"/>
            <a:ext cx="3200400" cy="427797"/>
          </a:xfrm>
        </p:spPr>
        <p:txBody>
          <a:bodyPr anchor="b">
            <a:normAutofit/>
          </a:bodyPr>
          <a:lstStyle>
            <a:lvl1pPr marL="0" indent="0">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Content Placeholder 5">
            <a:extLst>
              <a:ext uri="{FF2B5EF4-FFF2-40B4-BE49-F238E27FC236}">
                <a16:creationId xmlns:a16="http://schemas.microsoft.com/office/drawing/2014/main" id="{4AAE69C6-BB37-BC70-8424-BC928D19C91A}"/>
              </a:ext>
            </a:extLst>
          </p:cNvPr>
          <p:cNvSpPr>
            <a:spLocks noGrp="1"/>
          </p:cNvSpPr>
          <p:nvPr>
            <p:ph sz="quarter" idx="14"/>
          </p:nvPr>
        </p:nvSpPr>
        <p:spPr>
          <a:xfrm>
            <a:off x="7909560" y="2629116"/>
            <a:ext cx="3200400" cy="3320861"/>
          </a:xfrm>
        </p:spPr>
        <p:txBody>
          <a:bodyPr>
            <a:normAutofit/>
          </a:bodyPr>
          <a:lstStyle>
            <a:lvl1pPr>
              <a:buClr>
                <a:srgbClr val="73292A"/>
              </a:buClr>
              <a:defRPr sz="1600"/>
            </a:lvl1pPr>
            <a:lvl2pPr>
              <a:buClr>
                <a:srgbClr val="73292A"/>
              </a:buClr>
              <a:defRPr sz="1400"/>
            </a:lvl2pPr>
            <a:lvl3pPr>
              <a:buClr>
                <a:srgbClr val="73292A"/>
              </a:buClr>
              <a:defRPr sz="1200"/>
            </a:lvl3pPr>
            <a:lvl4pPr>
              <a:buClr>
                <a:srgbClr val="73292A"/>
              </a:buClr>
              <a:defRPr sz="1100"/>
            </a:lvl4pPr>
            <a:lvl5pPr>
              <a:buClr>
                <a:srgbClr val="73292A"/>
              </a:buCl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699083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descr="A picture containing fabric&#10;&#10;Description automatically generated">
            <a:extLst>
              <a:ext uri="{FF2B5EF4-FFF2-40B4-BE49-F238E27FC236}">
                <a16:creationId xmlns:a16="http://schemas.microsoft.com/office/drawing/2014/main" id="{E0606CB6-3E28-F128-51B5-3786D74048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67013" y="1162701"/>
            <a:ext cx="1562100" cy="4394200"/>
          </a:xfrm>
          <a:prstGeom prst="rect">
            <a:avLst/>
          </a:prstGeom>
        </p:spPr>
      </p:pic>
      <p:sp>
        <p:nvSpPr>
          <p:cNvPr id="18" name="Rectangle 17">
            <a:extLst>
              <a:ext uri="{FF2B5EF4-FFF2-40B4-BE49-F238E27FC236}">
                <a16:creationId xmlns:a16="http://schemas.microsoft.com/office/drawing/2014/main" id="{E64BBC1B-7DD9-DA00-15CC-B446DA472005}"/>
              </a:ext>
            </a:extLst>
          </p:cNvPr>
          <p:cNvSpPr/>
          <p:nvPr userDrawn="1"/>
        </p:nvSpPr>
        <p:spPr>
          <a:xfrm>
            <a:off x="0" y="0"/>
            <a:ext cx="6096000" cy="6869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cture containing flower, plant&#10;&#10;Description automatically generated">
            <a:extLst>
              <a:ext uri="{FF2B5EF4-FFF2-40B4-BE49-F238E27FC236}">
                <a16:creationId xmlns:a16="http://schemas.microsoft.com/office/drawing/2014/main" id="{C88A03B2-8C41-A023-CB90-5F79A1F01A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77235" y="2476883"/>
            <a:ext cx="749300" cy="2755900"/>
          </a:xfrm>
          <a:prstGeom prst="rect">
            <a:avLst/>
          </a:prstGeom>
        </p:spPr>
      </p:pic>
      <p:pic>
        <p:nvPicPr>
          <p:cNvPr id="10" name="Picture 9" descr="A close-up of a flower&#10;&#10;Description automatically generated with low confidence">
            <a:extLst>
              <a:ext uri="{FF2B5EF4-FFF2-40B4-BE49-F238E27FC236}">
                <a16:creationId xmlns:a16="http://schemas.microsoft.com/office/drawing/2014/main" id="{9EA6110C-517A-C447-DB03-9A264F112FB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19809" y="1695833"/>
            <a:ext cx="1155700" cy="4318000"/>
          </a:xfrm>
          <a:prstGeom prst="rect">
            <a:avLst/>
          </a:prstGeom>
        </p:spPr>
      </p:pic>
      <p:pic>
        <p:nvPicPr>
          <p:cNvPr id="12" name="Picture 11" descr="A close-up of a flower&#10;&#10;Description automatically generated with low confidence">
            <a:extLst>
              <a:ext uri="{FF2B5EF4-FFF2-40B4-BE49-F238E27FC236}">
                <a16:creationId xmlns:a16="http://schemas.microsoft.com/office/drawing/2014/main" id="{DC4249CD-2B45-A435-5B21-CFA70421386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66749" y="381916"/>
            <a:ext cx="1155700" cy="4318000"/>
          </a:xfrm>
          <a:prstGeom prst="rect">
            <a:avLst/>
          </a:prstGeom>
        </p:spPr>
      </p:pic>
      <p:sp>
        <p:nvSpPr>
          <p:cNvPr id="14" name="Rectangle 13">
            <a:extLst>
              <a:ext uri="{FF2B5EF4-FFF2-40B4-BE49-F238E27FC236}">
                <a16:creationId xmlns:a16="http://schemas.microsoft.com/office/drawing/2014/main" id="{7A7568A0-F819-551E-4780-20A651246990}"/>
              </a:ext>
            </a:extLst>
          </p:cNvPr>
          <p:cNvSpPr/>
          <p:nvPr userDrawn="1"/>
        </p:nvSpPr>
        <p:spPr>
          <a:xfrm>
            <a:off x="1024128" y="2162946"/>
            <a:ext cx="3794760" cy="2536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711D903-56F9-B09B-0443-A76786804823}"/>
              </a:ext>
            </a:extLst>
          </p:cNvPr>
          <p:cNvSpPr/>
          <p:nvPr userDrawn="1"/>
        </p:nvSpPr>
        <p:spPr>
          <a:xfrm>
            <a:off x="1131655" y="2264499"/>
            <a:ext cx="3585549" cy="2335427"/>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9D91551-9B41-0ACF-0BE6-9D174E6957FD}"/>
              </a:ext>
            </a:extLst>
          </p:cNvPr>
          <p:cNvSpPr>
            <a:spLocks noGrp="1"/>
          </p:cNvSpPr>
          <p:nvPr>
            <p:ph type="title"/>
          </p:nvPr>
        </p:nvSpPr>
        <p:spPr>
          <a:xfrm>
            <a:off x="1472184" y="2889504"/>
            <a:ext cx="2852928" cy="1088136"/>
          </a:xfrm>
        </p:spPr>
        <p:txBody>
          <a:bodyPr/>
          <a:lstStyle>
            <a:lvl1pPr algn="ctr">
              <a:defRPr/>
            </a:lvl1pPr>
          </a:lstStyle>
          <a:p>
            <a:r>
              <a:rPr lang="en-US"/>
              <a:t>Click to edit Master title style</a:t>
            </a:r>
          </a:p>
        </p:txBody>
      </p:sp>
      <p:sp>
        <p:nvSpPr>
          <p:cNvPr id="19" name="Content Placeholder 2">
            <a:extLst>
              <a:ext uri="{FF2B5EF4-FFF2-40B4-BE49-F238E27FC236}">
                <a16:creationId xmlns:a16="http://schemas.microsoft.com/office/drawing/2014/main" id="{545D3FB1-678F-0A9A-CCB6-435CE57DA0F6}"/>
              </a:ext>
            </a:extLst>
          </p:cNvPr>
          <p:cNvSpPr>
            <a:spLocks noGrp="1"/>
          </p:cNvSpPr>
          <p:nvPr>
            <p:ph idx="1"/>
          </p:nvPr>
        </p:nvSpPr>
        <p:spPr>
          <a:xfrm>
            <a:off x="8211312" y="2011680"/>
            <a:ext cx="2999232" cy="2843784"/>
          </a:xfrm>
        </p:spPr>
        <p:txBody>
          <a:bodyPr anchor="ctr">
            <a:normAutofit/>
          </a:bodyPr>
          <a:lstStyle>
            <a:lvl1pPr marL="0" indent="0" algn="l">
              <a:lnSpc>
                <a:spcPct val="150000"/>
              </a:lnSpc>
              <a:buNone/>
              <a:defRPr sz="2400">
                <a:latin typeface="Gill Sans Nova Light" panose="020F0302020204030204" pitchFamily="34" charset="0"/>
                <a:cs typeface="Gill Sans Nova Light" panose="020F0302020204030204" pitchFamily="34" charset="0"/>
              </a:defRPr>
            </a:lvl1pPr>
            <a:lvl2pPr algn="l">
              <a:lnSpc>
                <a:spcPct val="150000"/>
              </a:lnSpc>
              <a:defRPr sz="2000">
                <a:latin typeface="Gill Sans Nova Light" panose="020F0302020204030204" pitchFamily="34" charset="0"/>
                <a:cs typeface="Gill Sans Nova Light" panose="020F0302020204030204" pitchFamily="34" charset="0"/>
              </a:defRPr>
            </a:lvl2pPr>
            <a:lvl3pPr algn="ctr">
              <a:defRPr sz="1600">
                <a:latin typeface="Gill Sans Nova Light" panose="020F0302020204030204" pitchFamily="34" charset="0"/>
                <a:cs typeface="Gill Sans Nova Light" panose="020F0302020204030204" pitchFamily="34" charset="0"/>
              </a:defRPr>
            </a:lvl3pPr>
            <a:lvl4pPr algn="ctr">
              <a:defRPr sz="1400">
                <a:latin typeface="Gill Sans Nova Light" panose="020F0302020204030204" pitchFamily="34" charset="0"/>
                <a:cs typeface="Gill Sans Nova Light" panose="020F0302020204030204" pitchFamily="34" charset="0"/>
              </a:defRPr>
            </a:lvl4pPr>
            <a:lvl5pPr algn="ctr">
              <a:defRPr sz="1400">
                <a:latin typeface="Gill Sans Nova Light" panose="020F0302020204030204" pitchFamily="34" charset="0"/>
                <a:cs typeface="Gill Sans Nova Light" panose="020F0302020204030204" pitchFamily="34" charset="0"/>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4824669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D362110-9E75-C1E6-F3D3-769A27CB658B}"/>
              </a:ext>
            </a:extLst>
          </p:cNvPr>
          <p:cNvSpPr/>
          <p:nvPr userDrawn="1"/>
        </p:nvSpPr>
        <p:spPr>
          <a:xfrm>
            <a:off x="4680" y="0"/>
            <a:ext cx="12191999" cy="23092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80E61109-4A99-6337-9E7D-6AE0370E2A33}"/>
              </a:ext>
            </a:extLst>
          </p:cNvPr>
          <p:cNvSpPr/>
          <p:nvPr userDrawn="1"/>
        </p:nvSpPr>
        <p:spPr>
          <a:xfrm>
            <a:off x="1007819"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picture containing mollusk, insect&#10;&#10;Description automatically generated">
            <a:extLst>
              <a:ext uri="{FF2B5EF4-FFF2-40B4-BE49-F238E27FC236}">
                <a16:creationId xmlns:a16="http://schemas.microsoft.com/office/drawing/2014/main" id="{13B4663F-72DF-CD37-DE9D-C35DFB37E8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6902" y="1631192"/>
            <a:ext cx="1207554" cy="354511"/>
          </a:xfrm>
          <a:prstGeom prst="rect">
            <a:avLst/>
          </a:prstGeom>
        </p:spPr>
      </p:pic>
      <p:sp>
        <p:nvSpPr>
          <p:cNvPr id="12" name="Title 1">
            <a:extLst>
              <a:ext uri="{FF2B5EF4-FFF2-40B4-BE49-F238E27FC236}">
                <a16:creationId xmlns:a16="http://schemas.microsoft.com/office/drawing/2014/main" id="{C48BE494-2D3C-A618-4422-6EA9496986DA}"/>
              </a:ext>
            </a:extLst>
          </p:cNvPr>
          <p:cNvSpPr>
            <a:spLocks noGrp="1"/>
          </p:cNvSpPr>
          <p:nvPr>
            <p:ph type="title"/>
          </p:nvPr>
        </p:nvSpPr>
        <p:spPr>
          <a:xfrm>
            <a:off x="381000" y="381000"/>
            <a:ext cx="11430000" cy="1325563"/>
          </a:xfrm>
        </p:spPr>
        <p:txBody>
          <a:bodyPr/>
          <a:lstStyle>
            <a:lvl1pPr algn="ctr">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6069ADF-8CD9-4E77-BB8D-70D8824C5AE3}"/>
              </a:ext>
            </a:extLst>
          </p:cNvPr>
          <p:cNvSpPr>
            <a:spLocks noGrp="1"/>
          </p:cNvSpPr>
          <p:nvPr>
            <p:ph sz="half" idx="1"/>
          </p:nvPr>
        </p:nvSpPr>
        <p:spPr>
          <a:xfrm>
            <a:off x="838200" y="2628461"/>
            <a:ext cx="5181600" cy="35485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5F077D-E901-4AA9-B062-1C37FF407BFD}"/>
              </a:ext>
            </a:extLst>
          </p:cNvPr>
          <p:cNvSpPr>
            <a:spLocks noGrp="1"/>
          </p:cNvSpPr>
          <p:nvPr>
            <p:ph sz="half" idx="2"/>
          </p:nvPr>
        </p:nvSpPr>
        <p:spPr>
          <a:xfrm>
            <a:off x="6172200" y="2628461"/>
            <a:ext cx="5181600" cy="35485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119B248-9F11-0A11-E6AF-776D371E14A3}"/>
              </a:ext>
            </a:extLst>
          </p:cNvPr>
          <p:cNvSpPr>
            <a:spLocks noGrp="1"/>
          </p:cNvSpPr>
          <p:nvPr>
            <p:ph type="ftr" sz="quarter" idx="10"/>
          </p:nvPr>
        </p:nvSpPr>
        <p:spPr/>
        <p:txBody>
          <a:bodyPr/>
          <a:lstStyle/>
          <a:p>
            <a:r>
              <a:rPr lang="en-US"/>
              <a:t>Presentation title</a:t>
            </a:r>
            <a:endParaRPr lang="en-US" dirty="0"/>
          </a:p>
        </p:txBody>
      </p:sp>
      <p:sp>
        <p:nvSpPr>
          <p:cNvPr id="8" name="Slide Number Placeholder 7">
            <a:extLst>
              <a:ext uri="{FF2B5EF4-FFF2-40B4-BE49-F238E27FC236}">
                <a16:creationId xmlns:a16="http://schemas.microsoft.com/office/drawing/2014/main" id="{85EFD48A-F270-E4EE-7C35-F4304F3DDF35}"/>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0106943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A7DEB86-4C56-EB31-FEEE-EC8AA99FB456}"/>
              </a:ext>
            </a:extLst>
          </p:cNvPr>
          <p:cNvSpPr/>
          <p:nvPr userDrawn="1"/>
        </p:nvSpPr>
        <p:spPr>
          <a:xfrm>
            <a:off x="4680" y="0"/>
            <a:ext cx="12191999" cy="23092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F3C19EDA-96E7-C255-DFF9-F36A187EBACD}"/>
              </a:ext>
            </a:extLst>
          </p:cNvPr>
          <p:cNvSpPr/>
          <p:nvPr userDrawn="1"/>
        </p:nvSpPr>
        <p:spPr>
          <a:xfrm>
            <a:off x="1007819"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icture containing mollusk, insect&#10;&#10;Description automatically generated">
            <a:extLst>
              <a:ext uri="{FF2B5EF4-FFF2-40B4-BE49-F238E27FC236}">
                <a16:creationId xmlns:a16="http://schemas.microsoft.com/office/drawing/2014/main" id="{FAD938FE-3B63-4832-B610-64346C069F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6902" y="1631192"/>
            <a:ext cx="1207554" cy="354511"/>
          </a:xfrm>
          <a:prstGeom prst="rect">
            <a:avLst/>
          </a:prstGeom>
        </p:spPr>
      </p:pic>
      <p:sp>
        <p:nvSpPr>
          <p:cNvPr id="8" name="Title 1">
            <a:extLst>
              <a:ext uri="{FF2B5EF4-FFF2-40B4-BE49-F238E27FC236}">
                <a16:creationId xmlns:a16="http://schemas.microsoft.com/office/drawing/2014/main" id="{5B38128B-385C-B928-A4A8-BD98929D3DD4}"/>
              </a:ext>
            </a:extLst>
          </p:cNvPr>
          <p:cNvSpPr>
            <a:spLocks noGrp="1"/>
          </p:cNvSpPr>
          <p:nvPr>
            <p:ph type="title"/>
          </p:nvPr>
        </p:nvSpPr>
        <p:spPr>
          <a:xfrm>
            <a:off x="381000" y="381000"/>
            <a:ext cx="11430000" cy="1325563"/>
          </a:xfrm>
        </p:spPr>
        <p:txBody>
          <a:bodyPr/>
          <a:lstStyle>
            <a:lvl1pPr algn="ctr">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1476947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AC6CA6E-C1AB-4B24-80C7-A4B12640BE6F}"/>
              </a:ext>
            </a:extLst>
          </p:cNvPr>
          <p:cNvSpPr>
            <a:spLocks noGrp="1"/>
          </p:cNvSpPr>
          <p:nvPr>
            <p:ph type="ftr" sz="quarter" idx="11"/>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4F5EFB41-7AD3-4519-95E7-416BFA1AECAB}"/>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28751072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BD6A3-F987-4FCC-A6EF-2EF0D33C08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3F06A0-63CE-4272-B90E-4F20296BFB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467220-06E3-427A-B4D3-9B0030E09D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F5AEF53B-C85C-47DB-ADE4-C1D9FA682945}"/>
              </a:ext>
            </a:extLst>
          </p:cNvPr>
          <p:cNvSpPr>
            <a:spLocks noGrp="1"/>
          </p:cNvSpPr>
          <p:nvPr>
            <p:ph type="ftr" sz="quarter" idx="11"/>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DFD4FD38-14E5-4C36-B948-8BF3F794ED8C}"/>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799200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08F2A-1C19-4116-80DF-E24EDDF283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A489A7-7CA6-4CC9-B634-FCB2E102C6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7DF5F80D-1DB9-4E0A-8F68-924FC1C9C3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8DA4DA3-10C7-48A6-9B15-38222B8CAD42}"/>
              </a:ext>
            </a:extLst>
          </p:cNvPr>
          <p:cNvSpPr>
            <a:spLocks noGrp="1"/>
          </p:cNvSpPr>
          <p:nvPr>
            <p:ph type="ftr" sz="quarter" idx="11"/>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E584E7EE-5B3B-427E-9807-020AEF8C7662}"/>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435165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pic>
        <p:nvPicPr>
          <p:cNvPr id="4" name="Picture 3" descr="A picture containing fabric&#10;&#10;Description automatically generated">
            <a:extLst>
              <a:ext uri="{FF2B5EF4-FFF2-40B4-BE49-F238E27FC236}">
                <a16:creationId xmlns:a16="http://schemas.microsoft.com/office/drawing/2014/main" id="{ABAD6905-AD97-1EAF-A4A3-D0BB13B128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67013" y="1162701"/>
            <a:ext cx="1562100" cy="4394200"/>
          </a:xfrm>
          <a:prstGeom prst="rect">
            <a:avLst/>
          </a:prstGeom>
        </p:spPr>
      </p:pic>
      <p:sp>
        <p:nvSpPr>
          <p:cNvPr id="10" name="Rectangle 9">
            <a:extLst>
              <a:ext uri="{FF2B5EF4-FFF2-40B4-BE49-F238E27FC236}">
                <a16:creationId xmlns:a16="http://schemas.microsoft.com/office/drawing/2014/main" id="{63BCB4CA-03FB-81F4-F8A2-FA9C0DBDEB11}"/>
              </a:ext>
            </a:extLst>
          </p:cNvPr>
          <p:cNvSpPr/>
          <p:nvPr userDrawn="1"/>
        </p:nvSpPr>
        <p:spPr>
          <a:xfrm>
            <a:off x="0" y="0"/>
            <a:ext cx="6096000" cy="6869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group of flowers&#10;&#10;Description automatically generated with low confidence">
            <a:extLst>
              <a:ext uri="{FF2B5EF4-FFF2-40B4-BE49-F238E27FC236}">
                <a16:creationId xmlns:a16="http://schemas.microsoft.com/office/drawing/2014/main" id="{138EDBF7-FA56-2BF9-ECFA-6C39FEE8F88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959852" flipH="1">
            <a:off x="1760954" y="2048834"/>
            <a:ext cx="1230524" cy="2287327"/>
          </a:xfrm>
          <a:prstGeom prst="rect">
            <a:avLst/>
          </a:prstGeom>
        </p:spPr>
      </p:pic>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8183880" y="978408"/>
            <a:ext cx="3749040" cy="1325880"/>
          </a:xfrm>
        </p:spPr>
        <p:txBody>
          <a:bodyPr/>
          <a:lstStyle/>
          <a:p>
            <a:r>
              <a:rPr lang="en-US"/>
              <a:t>Click to edit Master title style</a:t>
            </a:r>
            <a:endParaRPr lang="en-US" dirty="0"/>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p:txBody>
          <a:bodyPr/>
          <a:lstStyle/>
          <a:p>
            <a:r>
              <a:rPr lang="en-US"/>
              <a:t>Presentation title</a:t>
            </a:r>
            <a:endParaRPr lang="en-US" dirty="0"/>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a:lstStyle/>
          <a:p>
            <a:fld id="{294A09A9-5501-47C1-A89A-A340965A2BE2}" type="slidenum">
              <a:rPr lang="en-US" smtClean="0"/>
              <a:t>‹#›</a:t>
            </a:fld>
            <a:endParaRPr lang="en-US" dirty="0"/>
          </a:p>
        </p:txBody>
      </p:sp>
      <p:sp>
        <p:nvSpPr>
          <p:cNvPr id="32" name="Content Placeholder 5">
            <a:extLst>
              <a:ext uri="{FF2B5EF4-FFF2-40B4-BE49-F238E27FC236}">
                <a16:creationId xmlns:a16="http://schemas.microsoft.com/office/drawing/2014/main" id="{9BEB2D80-6263-5794-6A1A-CFF345F7A92E}"/>
              </a:ext>
            </a:extLst>
          </p:cNvPr>
          <p:cNvSpPr>
            <a:spLocks noGrp="1"/>
          </p:cNvSpPr>
          <p:nvPr>
            <p:ph sz="quarter" idx="4"/>
          </p:nvPr>
        </p:nvSpPr>
        <p:spPr>
          <a:xfrm>
            <a:off x="8183880" y="2194560"/>
            <a:ext cx="3749040" cy="4306824"/>
          </a:xfrm>
        </p:spPr>
        <p:txBody>
          <a:bodyPr>
            <a:normAutofit/>
          </a:bodyPr>
          <a:lstStyle>
            <a:lvl1pPr marL="0" indent="0">
              <a:lnSpc>
                <a:spcPct val="150000"/>
              </a:lnSpc>
              <a:buClr>
                <a:srgbClr val="73292A"/>
              </a:buClr>
              <a:buNone/>
              <a:defRPr sz="2400"/>
            </a:lvl1pPr>
            <a:lvl2pPr marL="228600">
              <a:buClr>
                <a:srgbClr val="73292A"/>
              </a:buClr>
              <a:defRPr sz="2000"/>
            </a:lvl2pPr>
            <a:lvl3pPr marL="685800">
              <a:buClr>
                <a:srgbClr val="73292A"/>
              </a:buClr>
              <a:defRPr sz="1800"/>
            </a:lvl3pPr>
            <a:lvl4pPr marL="1143000">
              <a:buClr>
                <a:srgbClr val="73292A"/>
              </a:buClr>
              <a:defRPr sz="1600"/>
            </a:lvl4pPr>
            <a:lvl5pPr marL="1600200">
              <a:buClr>
                <a:srgbClr val="73292A"/>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descr="A picture containing flower, plant&#10;&#10;Description automatically generated">
            <a:extLst>
              <a:ext uri="{FF2B5EF4-FFF2-40B4-BE49-F238E27FC236}">
                <a16:creationId xmlns:a16="http://schemas.microsoft.com/office/drawing/2014/main" id="{0FE36A83-31CF-DF76-5708-55ED9FB707E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777235" y="2476883"/>
            <a:ext cx="749300" cy="2755900"/>
          </a:xfrm>
          <a:prstGeom prst="rect">
            <a:avLst/>
          </a:prstGeom>
        </p:spPr>
      </p:pic>
      <p:sp>
        <p:nvSpPr>
          <p:cNvPr id="11" name="Text Placeholder 33">
            <a:extLst>
              <a:ext uri="{FF2B5EF4-FFF2-40B4-BE49-F238E27FC236}">
                <a16:creationId xmlns:a16="http://schemas.microsoft.com/office/drawing/2014/main" id="{5BF6365E-74A9-6D7B-5F20-7C29F29017E5}"/>
              </a:ext>
            </a:extLst>
          </p:cNvPr>
          <p:cNvSpPr>
            <a:spLocks noGrp="1"/>
          </p:cNvSpPr>
          <p:nvPr>
            <p:ph type="body" sz="quarter" idx="13" hasCustomPrompt="1"/>
          </p:nvPr>
        </p:nvSpPr>
        <p:spPr>
          <a:xfrm>
            <a:off x="1225296" y="1426464"/>
            <a:ext cx="3922776" cy="4242816"/>
          </a:xfrm>
        </p:spPr>
        <p:txBody>
          <a:bodyPr anchor="ctr">
            <a:normAutofit/>
          </a:bodyPr>
          <a:lstStyle>
            <a:lvl1pPr marL="0" indent="0" algn="ctr">
              <a:spcBef>
                <a:spcPts val="0"/>
              </a:spcBef>
              <a:buNone/>
              <a:defRPr sz="30000">
                <a:solidFill>
                  <a:schemeClr val="bg1"/>
                </a:solidFill>
                <a:latin typeface="+mj-lt"/>
              </a:defRPr>
            </a:lvl1pPr>
          </a:lstStyle>
          <a:p>
            <a:pPr lvl="0"/>
            <a:r>
              <a:rPr lang="en-US" dirty="0"/>
              <a:t>X</a:t>
            </a:r>
          </a:p>
        </p:txBody>
      </p:sp>
    </p:spTree>
    <p:extLst>
      <p:ext uri="{BB962C8B-B14F-4D97-AF65-F5344CB8AC3E}">
        <p14:creationId xmlns:p14="http://schemas.microsoft.com/office/powerpoint/2010/main" val="953980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tx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BB4DE27-1913-8274-9943-46641EA0DAB7}"/>
              </a:ext>
            </a:extLst>
          </p:cNvPr>
          <p:cNvSpPr/>
          <p:nvPr userDrawn="1"/>
        </p:nvSpPr>
        <p:spPr>
          <a:xfrm>
            <a:off x="1174276" y="-756"/>
            <a:ext cx="9843449" cy="5690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 name="Rectangle 8">
            <a:extLst>
              <a:ext uri="{FF2B5EF4-FFF2-40B4-BE49-F238E27FC236}">
                <a16:creationId xmlns:a16="http://schemas.microsoft.com/office/drawing/2014/main" id="{F901AB4A-AE17-BFA4-697C-75EC6407E147}"/>
              </a:ext>
            </a:extLst>
          </p:cNvPr>
          <p:cNvSpPr/>
          <p:nvPr userDrawn="1"/>
        </p:nvSpPr>
        <p:spPr>
          <a:xfrm>
            <a:off x="1604189" y="-13446"/>
            <a:ext cx="8983623" cy="525779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picture containing mollusk, insect&#10;&#10;Description automatically generated">
            <a:extLst>
              <a:ext uri="{FF2B5EF4-FFF2-40B4-BE49-F238E27FC236}">
                <a16:creationId xmlns:a16="http://schemas.microsoft.com/office/drawing/2014/main" id="{1C7F01FE-99A8-35BD-05A1-6D93A2578E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52833" y="5110810"/>
            <a:ext cx="1207554" cy="354511"/>
          </a:xfrm>
          <a:prstGeom prst="rect">
            <a:avLst/>
          </a:prstGeom>
        </p:spPr>
      </p:pic>
      <p:pic>
        <p:nvPicPr>
          <p:cNvPr id="13" name="Picture 12">
            <a:extLst>
              <a:ext uri="{FF2B5EF4-FFF2-40B4-BE49-F238E27FC236}">
                <a16:creationId xmlns:a16="http://schemas.microsoft.com/office/drawing/2014/main" id="{E66660DF-FD7A-4340-E854-B4680A6B88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5202474" y="-1953000"/>
            <a:ext cx="1485900" cy="5372100"/>
          </a:xfrm>
          <a:prstGeom prst="rect">
            <a:avLst/>
          </a:prstGeom>
        </p:spPr>
      </p:pic>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748028" y="1389888"/>
            <a:ext cx="8695944" cy="1325880"/>
          </a:xfrm>
        </p:spPr>
        <p:txBody>
          <a:bodyPr/>
          <a:lstStyle>
            <a:lvl1pPr algn="ctr">
              <a:defRPr>
                <a:latin typeface="Baskerville" panose="02020502070401020303" pitchFamily="18" charset="0"/>
                <a:ea typeface="Baskerville" panose="02020502070401020303" pitchFamily="18"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2223516" y="2651760"/>
            <a:ext cx="7744968" cy="2697480"/>
          </a:xfrm>
        </p:spPr>
        <p:txBody>
          <a:bodyPr>
            <a:normAutofit/>
          </a:bodyPr>
          <a:lstStyle>
            <a:lvl1pPr marL="0" indent="0" algn="ctr">
              <a:lnSpc>
                <a:spcPct val="100000"/>
              </a:lnSpc>
              <a:buNone/>
              <a:defRPr sz="2000">
                <a:latin typeface="Gill Sans Nova Light" panose="020F0302020204030204" pitchFamily="34" charset="0"/>
                <a:cs typeface="Gill Sans Nova Light" panose="020F0302020204030204" pitchFamily="34" charset="0"/>
              </a:defRPr>
            </a:lvl1pPr>
            <a:lvl2pPr algn="ctr">
              <a:lnSpc>
                <a:spcPct val="100000"/>
              </a:lnSpc>
              <a:defRPr sz="1800">
                <a:latin typeface="Gill Sans Nova Light" panose="020F0302020204030204" pitchFamily="34" charset="0"/>
                <a:cs typeface="Gill Sans Nova Light" panose="020F0302020204030204" pitchFamily="34" charset="0"/>
              </a:defRPr>
            </a:lvl2pPr>
            <a:lvl3pPr algn="ctr">
              <a:defRPr sz="1600">
                <a:latin typeface="Gill Sans Nova Light" panose="020F0302020204030204" pitchFamily="34" charset="0"/>
                <a:cs typeface="Gill Sans Nova Light" panose="020F0302020204030204" pitchFamily="34" charset="0"/>
              </a:defRPr>
            </a:lvl3pPr>
            <a:lvl4pPr algn="ctr">
              <a:defRPr sz="1400">
                <a:latin typeface="Gill Sans Nova Light" panose="020F0302020204030204" pitchFamily="34" charset="0"/>
                <a:cs typeface="Gill Sans Nova Light" panose="020F0302020204030204" pitchFamily="34" charset="0"/>
              </a:defRPr>
            </a:lvl4pPr>
            <a:lvl5pPr algn="ctr">
              <a:defRPr sz="1400">
                <a:latin typeface="Gill Sans Nova Light" panose="020F0302020204030204" pitchFamily="34" charset="0"/>
                <a:cs typeface="Gill Sans Nova Light" panose="020F0302020204030204" pitchFamily="34" charset="0"/>
              </a:defRPr>
            </a:lvl5pPr>
          </a:lstStyle>
          <a:p>
            <a:pPr lvl="0"/>
            <a:r>
              <a:rPr lang="en-US"/>
              <a:t>Click to edit Master text styles</a:t>
            </a:r>
          </a:p>
          <a:p>
            <a:pPr lvl="1"/>
            <a:r>
              <a:rPr lang="en-US"/>
              <a:t>Second level</a:t>
            </a:r>
          </a:p>
        </p:txBody>
      </p:sp>
      <p:sp>
        <p:nvSpPr>
          <p:cNvPr id="14" name="Footer Placeholder 13">
            <a:extLst>
              <a:ext uri="{FF2B5EF4-FFF2-40B4-BE49-F238E27FC236}">
                <a16:creationId xmlns:a16="http://schemas.microsoft.com/office/drawing/2014/main" id="{2F05D25C-B703-1868-603E-D468EF44D794}"/>
              </a:ext>
            </a:extLst>
          </p:cNvPr>
          <p:cNvSpPr>
            <a:spLocks noGrp="1"/>
          </p:cNvSpPr>
          <p:nvPr>
            <p:ph type="ftr" sz="quarter" idx="10"/>
          </p:nvPr>
        </p:nvSpPr>
        <p:spPr/>
        <p:txBody>
          <a:bodyPr/>
          <a:lstStyle/>
          <a:p>
            <a:r>
              <a:rPr lang="en-US"/>
              <a:t>Presentation title</a:t>
            </a:r>
            <a:endParaRPr lang="en-US" dirty="0"/>
          </a:p>
        </p:txBody>
      </p:sp>
      <p:sp>
        <p:nvSpPr>
          <p:cNvPr id="15" name="Slide Number Placeholder 14">
            <a:extLst>
              <a:ext uri="{FF2B5EF4-FFF2-40B4-BE49-F238E27FC236}">
                <a16:creationId xmlns:a16="http://schemas.microsoft.com/office/drawing/2014/main" id="{D8FDB2CC-A975-BC07-042A-228D387E5165}"/>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120268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8ADFA29-47E3-2E16-12B7-D8031DC04C0D}"/>
              </a:ext>
            </a:extLst>
          </p:cNvPr>
          <p:cNvSpPr/>
          <p:nvPr userDrawn="1"/>
        </p:nvSpPr>
        <p:spPr>
          <a:xfrm>
            <a:off x="0" y="3377183"/>
            <a:ext cx="12192000" cy="2326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close up of a plant&#10;&#10;Description automatically generated with low confidence">
            <a:extLst>
              <a:ext uri="{FF2B5EF4-FFF2-40B4-BE49-F238E27FC236}">
                <a16:creationId xmlns:a16="http://schemas.microsoft.com/office/drawing/2014/main" id="{D373DB44-C887-96AC-D32D-B7656F28FB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5387322" y="3187511"/>
            <a:ext cx="1422400" cy="5283200"/>
          </a:xfrm>
          <a:prstGeom prst="rect">
            <a:avLst/>
          </a:prstGeom>
        </p:spPr>
      </p:pic>
      <p:pic>
        <p:nvPicPr>
          <p:cNvPr id="9" name="Picture 8" descr="A picture containing bedclothes, fabric&#10;&#10;Description automatically generated">
            <a:extLst>
              <a:ext uri="{FF2B5EF4-FFF2-40B4-BE49-F238E27FC236}">
                <a16:creationId xmlns:a16="http://schemas.microsoft.com/office/drawing/2014/main" id="{6A080FF9-A96B-AA38-428D-5F2CF533D06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5400022" y="287485"/>
            <a:ext cx="1485900" cy="5372100"/>
          </a:xfrm>
          <a:prstGeom prst="rect">
            <a:avLst/>
          </a:prstGeom>
        </p:spPr>
      </p:pic>
      <p:sp>
        <p:nvSpPr>
          <p:cNvPr id="13" name="Rectangle 12">
            <a:extLst>
              <a:ext uri="{FF2B5EF4-FFF2-40B4-BE49-F238E27FC236}">
                <a16:creationId xmlns:a16="http://schemas.microsoft.com/office/drawing/2014/main" id="{25150280-02E2-686D-A130-65EBDA15EF13}"/>
              </a:ext>
            </a:extLst>
          </p:cNvPr>
          <p:cNvSpPr/>
          <p:nvPr userDrawn="1"/>
        </p:nvSpPr>
        <p:spPr>
          <a:xfrm>
            <a:off x="232651" y="3633264"/>
            <a:ext cx="11740896" cy="1789752"/>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l Sans Light" panose="020B0302020104020203" pitchFamily="34" charset="-79"/>
              <a:cs typeface="Gill Sans Light" panose="020B0302020104020203" pitchFamily="34" charset="-79"/>
            </a:endParaRPr>
          </a:p>
        </p:txBody>
      </p:sp>
      <p:pic>
        <p:nvPicPr>
          <p:cNvPr id="15" name="Picture 14" descr="A picture containing ceramic ware, porcelain&#10;&#10;Description automatically generated">
            <a:extLst>
              <a:ext uri="{FF2B5EF4-FFF2-40B4-BE49-F238E27FC236}">
                <a16:creationId xmlns:a16="http://schemas.microsoft.com/office/drawing/2014/main" id="{3DD4D68C-6665-333E-98E8-785116A05A7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2590193">
            <a:off x="6957396" y="5090392"/>
            <a:ext cx="856832" cy="832525"/>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27E0939A-D971-0D79-9B6D-834913C959B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62979" y="3252854"/>
            <a:ext cx="1206427" cy="621355"/>
          </a:xfrm>
          <a:prstGeom prst="rect">
            <a:avLst/>
          </a:prstGeom>
        </p:spPr>
      </p:pic>
      <p:sp>
        <p:nvSpPr>
          <p:cNvPr id="2" name="Title 1">
            <a:extLst>
              <a:ext uri="{FF2B5EF4-FFF2-40B4-BE49-F238E27FC236}">
                <a16:creationId xmlns:a16="http://schemas.microsoft.com/office/drawing/2014/main" id="{A2DFA2E8-50A1-4465-AC33-6FAC0E7736E9}"/>
              </a:ext>
            </a:extLst>
          </p:cNvPr>
          <p:cNvSpPr>
            <a:spLocks noGrp="1"/>
          </p:cNvSpPr>
          <p:nvPr userDrawn="1">
            <p:ph type="title"/>
          </p:nvPr>
        </p:nvSpPr>
        <p:spPr>
          <a:xfrm>
            <a:off x="1153668" y="3977640"/>
            <a:ext cx="9884664" cy="731520"/>
          </a:xfrm>
        </p:spPr>
        <p:txBody>
          <a:bodyPr anchor="b">
            <a:normAutofit/>
          </a:bodyPr>
          <a:lstStyle>
            <a:lvl1pPr algn="ct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65DE34-CDB7-41F7-A95A-592B99558C69}"/>
              </a:ext>
            </a:extLst>
          </p:cNvPr>
          <p:cNvSpPr>
            <a:spLocks noGrp="1"/>
          </p:cNvSpPr>
          <p:nvPr userDrawn="1">
            <p:ph type="body" idx="1"/>
          </p:nvPr>
        </p:nvSpPr>
        <p:spPr>
          <a:xfrm>
            <a:off x="1153668" y="4700016"/>
            <a:ext cx="9884664" cy="457200"/>
          </a:xfrm>
        </p:spPr>
        <p:txBody>
          <a:bodyPr anchor="ct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802635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838200" y="380999"/>
            <a:ext cx="10515600" cy="1325880"/>
          </a:xfrm>
        </p:spPr>
        <p:txBody>
          <a:bodyPr/>
          <a:lstStyle>
            <a:lvl1pPr algn="ctr">
              <a:defRPr>
                <a:latin typeface="Baskerville" panose="02020502070401020303" pitchFamily="18" charset="0"/>
                <a:ea typeface="Baskerville" panose="02020502070401020303" pitchFamily="18"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838200" y="1825625"/>
            <a:ext cx="10515600" cy="4370832"/>
          </a:xfrm>
        </p:spPr>
        <p:txBody>
          <a:bodyPr/>
          <a:lstStyle>
            <a:lvl1pPr>
              <a:defRPr>
                <a:latin typeface="Gill Sans Nova Light" panose="020F0302020204030204" pitchFamily="34" charset="0"/>
                <a:cs typeface="Gill Sans Nova Light" panose="020F0302020204030204" pitchFamily="34" charset="0"/>
              </a:defRPr>
            </a:lvl1pPr>
            <a:lvl2pPr>
              <a:defRPr>
                <a:latin typeface="Gill Sans Nova Light" panose="020F0302020204030204" pitchFamily="34" charset="0"/>
                <a:cs typeface="Gill Sans Nova Light" panose="020F0302020204030204" pitchFamily="34" charset="0"/>
              </a:defRPr>
            </a:lvl2pPr>
            <a:lvl3pPr>
              <a:defRPr>
                <a:latin typeface="Gill Sans Nova Light" panose="020F0302020204030204" pitchFamily="34" charset="0"/>
                <a:cs typeface="Gill Sans Nova Light" panose="020F0302020204030204" pitchFamily="34" charset="0"/>
              </a:defRPr>
            </a:lvl3pPr>
            <a:lvl4pPr>
              <a:defRPr>
                <a:latin typeface="Gill Sans Nova Light" panose="020F0302020204030204" pitchFamily="34" charset="0"/>
                <a:cs typeface="Gill Sans Nova Light" panose="020F0302020204030204" pitchFamily="34" charset="0"/>
              </a:defRPr>
            </a:lvl4pPr>
            <a:lvl5pPr>
              <a:defRPr>
                <a:latin typeface="Gill Sans Nova Light" panose="020F0302020204030204" pitchFamily="34" charset="0"/>
                <a:cs typeface="Gill Sans Nova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74170EA9-DC14-D6B7-054C-51C9E1FE932C}"/>
              </a:ext>
            </a:extLst>
          </p:cNvPr>
          <p:cNvSpPr>
            <a:spLocks noGrp="1"/>
          </p:cNvSpPr>
          <p:nvPr>
            <p:ph type="ftr" sz="quarter" idx="10"/>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3F65A817-7911-6CCE-C2C4-2C8568F7F358}"/>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782271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green">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838200" y="380999"/>
            <a:ext cx="10515600" cy="1325880"/>
          </a:xfrm>
        </p:spPr>
        <p:txBody>
          <a:bodyPr/>
          <a:lstStyle>
            <a:lvl1pPr algn="ctr">
              <a:defRPr>
                <a:latin typeface="Baskerville" panose="02020502070401020303" pitchFamily="18" charset="0"/>
                <a:ea typeface="Baskerville" panose="02020502070401020303" pitchFamily="18"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609600" y="1600200"/>
            <a:ext cx="10972800" cy="4572000"/>
          </a:xfrm>
        </p:spPr>
        <p:txBody>
          <a:bodyPr/>
          <a:lstStyle>
            <a:lvl1pPr>
              <a:defRPr>
                <a:latin typeface="Gill Sans Nova Light" panose="020F0302020204030204" pitchFamily="34" charset="0"/>
                <a:cs typeface="Gill Sans Nova Light" panose="020F0302020204030204" pitchFamily="34" charset="0"/>
              </a:defRPr>
            </a:lvl1pPr>
            <a:lvl2pPr>
              <a:defRPr>
                <a:latin typeface="Gill Sans Nova Light" panose="020F0302020204030204" pitchFamily="34" charset="0"/>
                <a:cs typeface="Gill Sans Nova Light" panose="020F0302020204030204" pitchFamily="34" charset="0"/>
              </a:defRPr>
            </a:lvl2pPr>
            <a:lvl3pPr>
              <a:defRPr>
                <a:latin typeface="Gill Sans Nova Light" panose="020F0302020204030204" pitchFamily="34" charset="0"/>
                <a:cs typeface="Gill Sans Nova Light" panose="020F0302020204030204" pitchFamily="34" charset="0"/>
              </a:defRPr>
            </a:lvl3pPr>
            <a:lvl4pPr>
              <a:defRPr>
                <a:latin typeface="Gill Sans Nova Light" panose="020F0302020204030204" pitchFamily="34" charset="0"/>
                <a:cs typeface="Gill Sans Nova Light" panose="020F0302020204030204" pitchFamily="34" charset="0"/>
              </a:defRPr>
            </a:lvl4pPr>
            <a:lvl5pPr>
              <a:defRPr>
                <a:latin typeface="Gill Sans Nova Light" panose="020F0302020204030204" pitchFamily="34" charset="0"/>
                <a:cs typeface="Gill Sans Nova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74170EA9-DC14-D6B7-054C-51C9E1FE932C}"/>
              </a:ext>
            </a:extLst>
          </p:cNvPr>
          <p:cNvSpPr>
            <a:spLocks noGrp="1"/>
          </p:cNvSpPr>
          <p:nvPr>
            <p:ph type="ftr" sz="quarter" idx="10"/>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3F65A817-7911-6CCE-C2C4-2C8568F7F358}"/>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925109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2F45E1C-47F6-0AF9-7468-BA613D681E1D}"/>
              </a:ext>
            </a:extLst>
          </p:cNvPr>
          <p:cNvSpPr/>
          <p:nvPr userDrawn="1"/>
        </p:nvSpPr>
        <p:spPr>
          <a:xfrm>
            <a:off x="0" y="1533950"/>
            <a:ext cx="12192000" cy="3790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cture containing fabric&#10;&#10;Description automatically generated">
            <a:extLst>
              <a:ext uri="{FF2B5EF4-FFF2-40B4-BE49-F238E27FC236}">
                <a16:creationId xmlns:a16="http://schemas.microsoft.com/office/drawing/2014/main" id="{AB9E0D8B-7031-366D-884B-EB3FABD78C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5056236" y="-1772981"/>
            <a:ext cx="2147050" cy="6039669"/>
          </a:xfrm>
          <a:prstGeom prst="rect">
            <a:avLst/>
          </a:prstGeom>
        </p:spPr>
      </p:pic>
      <p:sp>
        <p:nvSpPr>
          <p:cNvPr id="12" name="Rectangle 11">
            <a:extLst>
              <a:ext uri="{FF2B5EF4-FFF2-40B4-BE49-F238E27FC236}">
                <a16:creationId xmlns:a16="http://schemas.microsoft.com/office/drawing/2014/main" id="{1859314F-DCEF-A5A7-C5D9-F0D39AAC9FFA}"/>
              </a:ext>
            </a:extLst>
          </p:cNvPr>
          <p:cNvSpPr/>
          <p:nvPr userDrawn="1"/>
        </p:nvSpPr>
        <p:spPr>
          <a:xfrm>
            <a:off x="225552" y="1796143"/>
            <a:ext cx="11740896" cy="3265714"/>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 picture containing flower, plant&#10;&#10;Description automatically generated">
            <a:extLst>
              <a:ext uri="{FF2B5EF4-FFF2-40B4-BE49-F238E27FC236}">
                <a16:creationId xmlns:a16="http://schemas.microsoft.com/office/drawing/2014/main" id="{DAAE5EB8-5B6B-6FA6-E6E7-D2F58FDFB4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6307543" y="-287017"/>
            <a:ext cx="1051334" cy="3866771"/>
          </a:xfrm>
          <a:prstGeom prst="rect">
            <a:avLst/>
          </a:prstGeom>
        </p:spPr>
      </p:pic>
      <p:pic>
        <p:nvPicPr>
          <p:cNvPr id="19" name="Picture 18" descr="A picture containing mollusk, insect&#10;&#10;Description automatically generated">
            <a:extLst>
              <a:ext uri="{FF2B5EF4-FFF2-40B4-BE49-F238E27FC236}">
                <a16:creationId xmlns:a16="http://schemas.microsoft.com/office/drawing/2014/main" id="{BB1368FF-AA1B-4423-30B1-BE082E6F191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492222" y="4923380"/>
            <a:ext cx="1207554" cy="354511"/>
          </a:xfrm>
          <a:prstGeom prst="rect">
            <a:avLst/>
          </a:prstGeom>
        </p:spPr>
      </p:pic>
      <p:sp>
        <p:nvSpPr>
          <p:cNvPr id="2" name="Title 1">
            <a:extLst>
              <a:ext uri="{FF2B5EF4-FFF2-40B4-BE49-F238E27FC236}">
                <a16:creationId xmlns:a16="http://schemas.microsoft.com/office/drawing/2014/main" id="{A2DFA2E8-50A1-4465-AC33-6FAC0E7736E9}"/>
              </a:ext>
            </a:extLst>
          </p:cNvPr>
          <p:cNvSpPr>
            <a:spLocks noGrp="1"/>
          </p:cNvSpPr>
          <p:nvPr>
            <p:ph type="title"/>
          </p:nvPr>
        </p:nvSpPr>
        <p:spPr>
          <a:xfrm>
            <a:off x="1743456" y="2404872"/>
            <a:ext cx="8705088" cy="2002536"/>
          </a:xfrm>
        </p:spPr>
        <p:txBody>
          <a:bodyPr anchor="t">
            <a:normAutofit/>
          </a:bodyPr>
          <a:lstStyle>
            <a:lvl1pPr algn="ct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1743454" y="3964517"/>
            <a:ext cx="8705089" cy="457200"/>
          </a:xfrm>
        </p:spPr>
        <p:txBody>
          <a:bodyPr anchor="ctr"/>
          <a:lstStyle>
            <a:lvl1pPr marL="0" indent="0" algn="ctr">
              <a:buNone/>
              <a:defRPr sz="2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7" name="Text Placeholder 24">
            <a:extLst>
              <a:ext uri="{FF2B5EF4-FFF2-40B4-BE49-F238E27FC236}">
                <a16:creationId xmlns:a16="http://schemas.microsoft.com/office/drawing/2014/main" id="{F5E2B84E-B4F2-ED93-8084-ECFC3B9C380F}"/>
              </a:ext>
            </a:extLst>
          </p:cNvPr>
          <p:cNvSpPr>
            <a:spLocks noGrp="1"/>
          </p:cNvSpPr>
          <p:nvPr>
            <p:ph type="body" sz="quarter" idx="11" hasCustomPrompt="1"/>
          </p:nvPr>
        </p:nvSpPr>
        <p:spPr>
          <a:xfrm>
            <a:off x="10149667" y="3189069"/>
            <a:ext cx="945473" cy="1936750"/>
          </a:xfrm>
        </p:spPr>
        <p:txBody>
          <a:bodyPr>
            <a:noAutofit/>
          </a:bodyPr>
          <a:lstStyle>
            <a:lvl1pPr marL="0" indent="0">
              <a:buNone/>
              <a:defRPr sz="14000" b="1">
                <a:solidFill>
                  <a:schemeClr val="tx2"/>
                </a:solidFill>
                <a:latin typeface="+mj-lt"/>
              </a:defRPr>
            </a:lvl1pPr>
          </a:lstStyle>
          <a:p>
            <a:pPr lvl="0"/>
            <a:r>
              <a:rPr lang="en-US" dirty="0"/>
              <a:t>”</a:t>
            </a:r>
          </a:p>
        </p:txBody>
      </p:sp>
      <p:sp>
        <p:nvSpPr>
          <p:cNvPr id="28" name="Text Placeholder 24">
            <a:extLst>
              <a:ext uri="{FF2B5EF4-FFF2-40B4-BE49-F238E27FC236}">
                <a16:creationId xmlns:a16="http://schemas.microsoft.com/office/drawing/2014/main" id="{FDD82133-EB75-7E07-A9CE-730CB7F6CD34}"/>
              </a:ext>
            </a:extLst>
          </p:cNvPr>
          <p:cNvSpPr>
            <a:spLocks noGrp="1"/>
          </p:cNvSpPr>
          <p:nvPr>
            <p:ph type="body" sz="quarter" idx="10" hasCustomPrompt="1"/>
          </p:nvPr>
        </p:nvSpPr>
        <p:spPr>
          <a:xfrm>
            <a:off x="1033184" y="2136567"/>
            <a:ext cx="941832" cy="1936750"/>
          </a:xfrm>
        </p:spPr>
        <p:txBody>
          <a:bodyPr>
            <a:noAutofit/>
          </a:bodyPr>
          <a:lstStyle>
            <a:lvl1pPr marL="0" indent="0">
              <a:buNone/>
              <a:defRPr sz="14000" b="1">
                <a:solidFill>
                  <a:schemeClr val="tx2"/>
                </a:solidFill>
                <a:latin typeface="+mj-lt"/>
              </a:defRPr>
            </a:lvl1pPr>
          </a:lstStyle>
          <a:p>
            <a:pPr lvl="0"/>
            <a:r>
              <a:rPr lang="en-US" dirty="0"/>
              <a:t>“</a:t>
            </a:r>
          </a:p>
        </p:txBody>
      </p:sp>
    </p:spTree>
    <p:extLst>
      <p:ext uri="{BB962C8B-B14F-4D97-AF65-F5344CB8AC3E}">
        <p14:creationId xmlns:p14="http://schemas.microsoft.com/office/powerpoint/2010/main" val="3178703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41740FC-E682-E87B-87BB-213396FD2DF6}"/>
              </a:ext>
            </a:extLst>
          </p:cNvPr>
          <p:cNvSpPr/>
          <p:nvPr userDrawn="1"/>
        </p:nvSpPr>
        <p:spPr>
          <a:xfrm>
            <a:off x="553443" y="0"/>
            <a:ext cx="11105522" cy="6244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AC6E25B-7977-E725-B84F-07CA54BB4973}"/>
              </a:ext>
            </a:extLst>
          </p:cNvPr>
          <p:cNvSpPr/>
          <p:nvPr userDrawn="1"/>
        </p:nvSpPr>
        <p:spPr>
          <a:xfrm>
            <a:off x="877579" y="0"/>
            <a:ext cx="10460969" cy="58727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mollusk, insect&#10;&#10;Description automatically generated">
            <a:extLst>
              <a:ext uri="{FF2B5EF4-FFF2-40B4-BE49-F238E27FC236}">
                <a16:creationId xmlns:a16="http://schemas.microsoft.com/office/drawing/2014/main" id="{0EE757CA-B891-A6E4-F7DB-FFB1DBFDA0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1275" y="5738220"/>
            <a:ext cx="1207554" cy="354511"/>
          </a:xfrm>
          <a:prstGeom prst="rect">
            <a:avLst/>
          </a:prstGeom>
        </p:spPr>
      </p:pic>
      <p:sp>
        <p:nvSpPr>
          <p:cNvPr id="2" name="Title 1">
            <a:extLst>
              <a:ext uri="{FF2B5EF4-FFF2-40B4-BE49-F238E27FC236}">
                <a16:creationId xmlns:a16="http://schemas.microsoft.com/office/drawing/2014/main" id="{115CA519-6BA6-FAC8-3545-2E7E3CBDE2A9}"/>
              </a:ext>
            </a:extLst>
          </p:cNvPr>
          <p:cNvSpPr>
            <a:spLocks noGrp="1"/>
          </p:cNvSpPr>
          <p:nvPr>
            <p:ph type="title"/>
          </p:nvPr>
        </p:nvSpPr>
        <p:spPr/>
        <p:txBody>
          <a:bodyPr/>
          <a:lstStyle>
            <a:lvl1pPr algn="ctr">
              <a:defRPr/>
            </a:lvl1pPr>
          </a:lstStyle>
          <a:p>
            <a:r>
              <a:rPr lang="en-US"/>
              <a:t>Click to edit Master title style</a:t>
            </a:r>
            <a:endParaRPr lang="en-US" dirty="0"/>
          </a:p>
        </p:txBody>
      </p:sp>
      <p:sp>
        <p:nvSpPr>
          <p:cNvPr id="22" name="Picture Placeholder 17">
            <a:extLst>
              <a:ext uri="{FF2B5EF4-FFF2-40B4-BE49-F238E27FC236}">
                <a16:creationId xmlns:a16="http://schemas.microsoft.com/office/drawing/2014/main" id="{6A1AC1B6-9CB9-19D8-8BDC-EDC0B6C19DBE}"/>
              </a:ext>
            </a:extLst>
          </p:cNvPr>
          <p:cNvSpPr>
            <a:spLocks noGrp="1" noChangeAspect="1"/>
          </p:cNvSpPr>
          <p:nvPr>
            <p:ph type="pic" sz="quarter" idx="12"/>
          </p:nvPr>
        </p:nvSpPr>
        <p:spPr>
          <a:xfrm>
            <a:off x="1375868" y="1797050"/>
            <a:ext cx="2057400" cy="2058988"/>
          </a:xfrm>
        </p:spPr>
        <p:txBody>
          <a:bodyPr anchor="ctr">
            <a:normAutofit/>
          </a:bodyPr>
          <a:lstStyle>
            <a:lvl1pPr marL="0" indent="0" algn="ctr">
              <a:buNone/>
              <a:defRPr sz="1800"/>
            </a:lvl1pPr>
          </a:lstStyle>
          <a:p>
            <a:r>
              <a:rPr lang="en-US"/>
              <a:t>Click icon to add picture</a:t>
            </a:r>
            <a:endParaRPr lang="en-US" dirty="0"/>
          </a:p>
        </p:txBody>
      </p:sp>
      <p:sp>
        <p:nvSpPr>
          <p:cNvPr id="20" name="Text Placeholder 19">
            <a:extLst>
              <a:ext uri="{FF2B5EF4-FFF2-40B4-BE49-F238E27FC236}">
                <a16:creationId xmlns:a16="http://schemas.microsoft.com/office/drawing/2014/main" id="{DAB2A93C-DB99-8217-D74F-D08E610FA758}"/>
              </a:ext>
            </a:extLst>
          </p:cNvPr>
          <p:cNvSpPr>
            <a:spLocks noGrp="1"/>
          </p:cNvSpPr>
          <p:nvPr>
            <p:ph type="body" sz="quarter" idx="13"/>
          </p:nvPr>
        </p:nvSpPr>
        <p:spPr>
          <a:xfrm>
            <a:off x="1326173" y="3946525"/>
            <a:ext cx="2194560" cy="355600"/>
          </a:xfrm>
        </p:spPr>
        <p:txBody>
          <a:bodyPr lIns="0" tIns="0" rIns="0" bIns="0" anchor="ctr">
            <a:noAutofit/>
          </a:bodyPr>
          <a:lstStyle>
            <a:lvl1pPr marL="0" indent="0" algn="ctr">
              <a:lnSpc>
                <a:spcPct val="100000"/>
              </a:lnSpc>
              <a:spcBef>
                <a:spcPts val="0"/>
              </a:spcBef>
              <a:buNone/>
              <a:defRPr sz="2000">
                <a:latin typeface="Gill Sans Nova" panose="020B0602020104020203" pitchFamily="34" charset="0"/>
              </a:defRPr>
            </a:lvl1pPr>
          </a:lstStyle>
          <a:p>
            <a:pPr lvl="0"/>
            <a:r>
              <a:rPr lang="en-US"/>
              <a:t>Click to edit Master text styles</a:t>
            </a:r>
          </a:p>
        </p:txBody>
      </p:sp>
      <p:sp>
        <p:nvSpPr>
          <p:cNvPr id="21" name="Text Placeholder 19">
            <a:extLst>
              <a:ext uri="{FF2B5EF4-FFF2-40B4-BE49-F238E27FC236}">
                <a16:creationId xmlns:a16="http://schemas.microsoft.com/office/drawing/2014/main" id="{61950EAA-EB4E-8768-AFC9-A0356AECFE12}"/>
              </a:ext>
            </a:extLst>
          </p:cNvPr>
          <p:cNvSpPr>
            <a:spLocks noGrp="1"/>
          </p:cNvSpPr>
          <p:nvPr>
            <p:ph type="body" sz="quarter" idx="14"/>
          </p:nvPr>
        </p:nvSpPr>
        <p:spPr>
          <a:xfrm>
            <a:off x="1328309" y="4306415"/>
            <a:ext cx="2194560" cy="274320"/>
          </a:xfrm>
        </p:spPr>
        <p:txBody>
          <a:bodyPr lIns="0" tIns="0" rIns="0" bIns="0" anchor="ctr">
            <a:noAutofit/>
          </a:bodyPr>
          <a:lstStyle>
            <a:lvl1pPr marL="0" indent="0" algn="ctr">
              <a:lnSpc>
                <a:spcPct val="100000"/>
              </a:lnSpc>
              <a:spcBef>
                <a:spcPts val="0"/>
              </a:spcBef>
              <a:buNone/>
              <a:defRPr sz="1600">
                <a:latin typeface="+mn-lt"/>
              </a:defRPr>
            </a:lvl1pPr>
          </a:lstStyle>
          <a:p>
            <a:pPr lvl="0"/>
            <a:r>
              <a:rPr lang="en-US"/>
              <a:t>Click to edit Master text styles</a:t>
            </a:r>
          </a:p>
        </p:txBody>
      </p:sp>
      <p:sp>
        <p:nvSpPr>
          <p:cNvPr id="31" name="Picture Placeholder 17">
            <a:extLst>
              <a:ext uri="{FF2B5EF4-FFF2-40B4-BE49-F238E27FC236}">
                <a16:creationId xmlns:a16="http://schemas.microsoft.com/office/drawing/2014/main" id="{E3B18CDB-3FF1-EC8E-EA8A-31E9BF81747A}"/>
              </a:ext>
            </a:extLst>
          </p:cNvPr>
          <p:cNvSpPr>
            <a:spLocks noGrp="1" noChangeAspect="1"/>
          </p:cNvSpPr>
          <p:nvPr>
            <p:ph type="pic" sz="quarter" idx="17"/>
          </p:nvPr>
        </p:nvSpPr>
        <p:spPr>
          <a:xfrm>
            <a:off x="3828270" y="1797050"/>
            <a:ext cx="2057400" cy="2058988"/>
          </a:xfrm>
        </p:spPr>
        <p:txBody>
          <a:bodyPr anchor="ctr">
            <a:normAutofit/>
          </a:bodyPr>
          <a:lstStyle>
            <a:lvl1pPr marL="0" indent="0" algn="ctr">
              <a:buNone/>
              <a:defRPr sz="1800"/>
            </a:lvl1pPr>
          </a:lstStyle>
          <a:p>
            <a:r>
              <a:rPr lang="en-US"/>
              <a:t>Click icon to add picture</a:t>
            </a:r>
            <a:endParaRPr lang="en-US" dirty="0"/>
          </a:p>
        </p:txBody>
      </p:sp>
      <p:sp>
        <p:nvSpPr>
          <p:cNvPr id="33" name="Text Placeholder 19">
            <a:extLst>
              <a:ext uri="{FF2B5EF4-FFF2-40B4-BE49-F238E27FC236}">
                <a16:creationId xmlns:a16="http://schemas.microsoft.com/office/drawing/2014/main" id="{EAB1EC17-F1C7-0781-4F52-DEE9122BBC9D}"/>
              </a:ext>
            </a:extLst>
          </p:cNvPr>
          <p:cNvSpPr>
            <a:spLocks noGrp="1"/>
          </p:cNvSpPr>
          <p:nvPr>
            <p:ph type="body" sz="quarter" idx="19"/>
          </p:nvPr>
        </p:nvSpPr>
        <p:spPr>
          <a:xfrm>
            <a:off x="3763663" y="3926721"/>
            <a:ext cx="2194560" cy="355600"/>
          </a:xfrm>
        </p:spPr>
        <p:txBody>
          <a:bodyPr lIns="0" tIns="0" rIns="0" bIns="0" anchor="ctr">
            <a:noAutofit/>
          </a:bodyPr>
          <a:lstStyle>
            <a:lvl1pPr marL="0" indent="0" algn="ctr">
              <a:lnSpc>
                <a:spcPct val="100000"/>
              </a:lnSpc>
              <a:spcBef>
                <a:spcPts val="0"/>
              </a:spcBef>
              <a:buNone/>
              <a:defRPr sz="2000">
                <a:latin typeface="Gill Sans Nova" panose="020B0602020104020203" pitchFamily="34" charset="0"/>
              </a:defRPr>
            </a:lvl1pPr>
          </a:lstStyle>
          <a:p>
            <a:pPr lvl="0"/>
            <a:r>
              <a:rPr lang="en-US"/>
              <a:t>Click to edit Master text styles</a:t>
            </a:r>
          </a:p>
        </p:txBody>
      </p:sp>
      <p:sp>
        <p:nvSpPr>
          <p:cNvPr id="32" name="Text Placeholder 19">
            <a:extLst>
              <a:ext uri="{FF2B5EF4-FFF2-40B4-BE49-F238E27FC236}">
                <a16:creationId xmlns:a16="http://schemas.microsoft.com/office/drawing/2014/main" id="{9E2E4E06-43E3-5309-A921-59117EDFEA1A}"/>
              </a:ext>
            </a:extLst>
          </p:cNvPr>
          <p:cNvSpPr>
            <a:spLocks noGrp="1"/>
          </p:cNvSpPr>
          <p:nvPr>
            <p:ph type="body" sz="quarter" idx="18"/>
          </p:nvPr>
        </p:nvSpPr>
        <p:spPr>
          <a:xfrm>
            <a:off x="3765799" y="4286611"/>
            <a:ext cx="2194560" cy="274320"/>
          </a:xfrm>
        </p:spPr>
        <p:txBody>
          <a:bodyPr lIns="0" tIns="0" rIns="0" bIns="0" anchor="ctr">
            <a:noAutofit/>
          </a:bodyPr>
          <a:lstStyle>
            <a:lvl1pPr marL="0" indent="0" algn="ctr">
              <a:lnSpc>
                <a:spcPct val="100000"/>
              </a:lnSpc>
              <a:spcBef>
                <a:spcPts val="0"/>
              </a:spcBef>
              <a:buNone/>
              <a:defRPr sz="1600">
                <a:latin typeface="+mn-lt"/>
              </a:defRPr>
            </a:lvl1pPr>
          </a:lstStyle>
          <a:p>
            <a:pPr lvl="0"/>
            <a:r>
              <a:rPr lang="en-US"/>
              <a:t>Click to edit Master text styles</a:t>
            </a:r>
          </a:p>
        </p:txBody>
      </p:sp>
      <p:sp>
        <p:nvSpPr>
          <p:cNvPr id="30" name="Picture Placeholder 17">
            <a:extLst>
              <a:ext uri="{FF2B5EF4-FFF2-40B4-BE49-F238E27FC236}">
                <a16:creationId xmlns:a16="http://schemas.microsoft.com/office/drawing/2014/main" id="{2EB018F6-8206-135F-BF16-29E6E63FD099}"/>
              </a:ext>
            </a:extLst>
          </p:cNvPr>
          <p:cNvSpPr>
            <a:spLocks noGrp="1" noChangeAspect="1"/>
          </p:cNvSpPr>
          <p:nvPr>
            <p:ph type="pic" sz="quarter" idx="16"/>
          </p:nvPr>
        </p:nvSpPr>
        <p:spPr>
          <a:xfrm>
            <a:off x="6280672" y="1797050"/>
            <a:ext cx="2057400" cy="2058988"/>
          </a:xfrm>
        </p:spPr>
        <p:txBody>
          <a:bodyPr anchor="ctr">
            <a:normAutofit/>
          </a:bodyPr>
          <a:lstStyle>
            <a:lvl1pPr marL="0" indent="0" algn="ctr">
              <a:buNone/>
              <a:defRPr sz="1800"/>
            </a:lvl1pPr>
          </a:lstStyle>
          <a:p>
            <a:r>
              <a:rPr lang="en-US"/>
              <a:t>Click icon to add picture</a:t>
            </a:r>
            <a:endParaRPr lang="en-US" dirty="0"/>
          </a:p>
        </p:txBody>
      </p:sp>
      <p:sp>
        <p:nvSpPr>
          <p:cNvPr id="35" name="Text Placeholder 19">
            <a:extLst>
              <a:ext uri="{FF2B5EF4-FFF2-40B4-BE49-F238E27FC236}">
                <a16:creationId xmlns:a16="http://schemas.microsoft.com/office/drawing/2014/main" id="{13D50A41-E904-8A4E-6F0A-F980F8D64711}"/>
              </a:ext>
            </a:extLst>
          </p:cNvPr>
          <p:cNvSpPr>
            <a:spLocks noGrp="1"/>
          </p:cNvSpPr>
          <p:nvPr>
            <p:ph type="body" sz="quarter" idx="21"/>
          </p:nvPr>
        </p:nvSpPr>
        <p:spPr>
          <a:xfrm>
            <a:off x="6216065" y="3946525"/>
            <a:ext cx="2194560" cy="355600"/>
          </a:xfrm>
        </p:spPr>
        <p:txBody>
          <a:bodyPr lIns="0" tIns="0" rIns="0" bIns="0" anchor="ctr">
            <a:noAutofit/>
          </a:bodyPr>
          <a:lstStyle>
            <a:lvl1pPr marL="0" indent="0" algn="ctr">
              <a:lnSpc>
                <a:spcPct val="100000"/>
              </a:lnSpc>
              <a:spcBef>
                <a:spcPts val="0"/>
              </a:spcBef>
              <a:buNone/>
              <a:defRPr sz="2000">
                <a:latin typeface="Gill Sans Nova" panose="020B0602020104020203" pitchFamily="34" charset="0"/>
              </a:defRPr>
            </a:lvl1pPr>
          </a:lstStyle>
          <a:p>
            <a:pPr lvl="0"/>
            <a:r>
              <a:rPr lang="en-US"/>
              <a:t>Click to edit Master text styles</a:t>
            </a:r>
          </a:p>
        </p:txBody>
      </p:sp>
      <p:sp>
        <p:nvSpPr>
          <p:cNvPr id="34" name="Text Placeholder 19">
            <a:extLst>
              <a:ext uri="{FF2B5EF4-FFF2-40B4-BE49-F238E27FC236}">
                <a16:creationId xmlns:a16="http://schemas.microsoft.com/office/drawing/2014/main" id="{D6CE30A5-8B65-384B-A8B9-6F711A521946}"/>
              </a:ext>
            </a:extLst>
          </p:cNvPr>
          <p:cNvSpPr>
            <a:spLocks noGrp="1"/>
          </p:cNvSpPr>
          <p:nvPr>
            <p:ph type="body" sz="quarter" idx="20"/>
          </p:nvPr>
        </p:nvSpPr>
        <p:spPr>
          <a:xfrm>
            <a:off x="6218201" y="4306415"/>
            <a:ext cx="2194560" cy="274320"/>
          </a:xfrm>
        </p:spPr>
        <p:txBody>
          <a:bodyPr lIns="0" tIns="0" rIns="0" bIns="0" anchor="ctr">
            <a:noAutofit/>
          </a:bodyPr>
          <a:lstStyle>
            <a:lvl1pPr marL="0" indent="0" algn="ctr">
              <a:lnSpc>
                <a:spcPct val="100000"/>
              </a:lnSpc>
              <a:spcBef>
                <a:spcPts val="0"/>
              </a:spcBef>
              <a:buNone/>
              <a:defRPr sz="1600">
                <a:latin typeface="+mn-lt"/>
              </a:defRPr>
            </a:lvl1pPr>
          </a:lstStyle>
          <a:p>
            <a:pPr lvl="0"/>
            <a:r>
              <a:rPr lang="en-US"/>
              <a:t>Click to edit Master text styles</a:t>
            </a:r>
          </a:p>
        </p:txBody>
      </p:sp>
      <p:sp>
        <p:nvSpPr>
          <p:cNvPr id="29" name="Picture Placeholder 17">
            <a:extLst>
              <a:ext uri="{FF2B5EF4-FFF2-40B4-BE49-F238E27FC236}">
                <a16:creationId xmlns:a16="http://schemas.microsoft.com/office/drawing/2014/main" id="{D1C71745-769D-8F16-2B61-EF5D4012F1E3}"/>
              </a:ext>
            </a:extLst>
          </p:cNvPr>
          <p:cNvSpPr>
            <a:spLocks noGrp="1" noChangeAspect="1"/>
          </p:cNvSpPr>
          <p:nvPr>
            <p:ph type="pic" sz="quarter" idx="15"/>
          </p:nvPr>
        </p:nvSpPr>
        <p:spPr>
          <a:xfrm>
            <a:off x="8733074" y="1797050"/>
            <a:ext cx="2057400" cy="2058988"/>
          </a:xfrm>
        </p:spPr>
        <p:txBody>
          <a:bodyPr anchor="ctr">
            <a:normAutofit/>
          </a:bodyPr>
          <a:lstStyle>
            <a:lvl1pPr marL="0" indent="0" algn="ctr">
              <a:buNone/>
              <a:defRPr sz="1800"/>
            </a:lvl1pPr>
          </a:lstStyle>
          <a:p>
            <a:r>
              <a:rPr lang="en-US"/>
              <a:t>Click icon to add picture</a:t>
            </a:r>
            <a:endParaRPr lang="en-US" dirty="0"/>
          </a:p>
        </p:txBody>
      </p:sp>
      <p:sp>
        <p:nvSpPr>
          <p:cNvPr id="37" name="Text Placeholder 19">
            <a:extLst>
              <a:ext uri="{FF2B5EF4-FFF2-40B4-BE49-F238E27FC236}">
                <a16:creationId xmlns:a16="http://schemas.microsoft.com/office/drawing/2014/main" id="{D6D40AAC-2768-6F48-97AE-FD958D89FD8E}"/>
              </a:ext>
            </a:extLst>
          </p:cNvPr>
          <p:cNvSpPr>
            <a:spLocks noGrp="1"/>
          </p:cNvSpPr>
          <p:nvPr>
            <p:ph type="body" sz="quarter" idx="23"/>
          </p:nvPr>
        </p:nvSpPr>
        <p:spPr>
          <a:xfrm>
            <a:off x="8666331" y="3946525"/>
            <a:ext cx="2194560" cy="355600"/>
          </a:xfrm>
        </p:spPr>
        <p:txBody>
          <a:bodyPr lIns="0" tIns="0" rIns="0" bIns="0" anchor="ctr">
            <a:noAutofit/>
          </a:bodyPr>
          <a:lstStyle>
            <a:lvl1pPr marL="0" indent="0" algn="ctr">
              <a:lnSpc>
                <a:spcPct val="100000"/>
              </a:lnSpc>
              <a:spcBef>
                <a:spcPts val="0"/>
              </a:spcBef>
              <a:buNone/>
              <a:defRPr sz="2000">
                <a:latin typeface="Gill Sans Nova" panose="020B0602020104020203" pitchFamily="34" charset="0"/>
              </a:defRPr>
            </a:lvl1pPr>
          </a:lstStyle>
          <a:p>
            <a:pPr lvl="0"/>
            <a:r>
              <a:rPr lang="en-US"/>
              <a:t>Click to edit Master text styles</a:t>
            </a:r>
          </a:p>
        </p:txBody>
      </p:sp>
      <p:sp>
        <p:nvSpPr>
          <p:cNvPr id="36" name="Text Placeholder 19">
            <a:extLst>
              <a:ext uri="{FF2B5EF4-FFF2-40B4-BE49-F238E27FC236}">
                <a16:creationId xmlns:a16="http://schemas.microsoft.com/office/drawing/2014/main" id="{85652007-C32E-173C-2A5F-B1C08D6140DD}"/>
              </a:ext>
            </a:extLst>
          </p:cNvPr>
          <p:cNvSpPr>
            <a:spLocks noGrp="1"/>
          </p:cNvSpPr>
          <p:nvPr>
            <p:ph type="body" sz="quarter" idx="22"/>
          </p:nvPr>
        </p:nvSpPr>
        <p:spPr>
          <a:xfrm>
            <a:off x="8668467" y="4306415"/>
            <a:ext cx="2194560" cy="274320"/>
          </a:xfrm>
        </p:spPr>
        <p:txBody>
          <a:bodyPr lIns="0" tIns="0" rIns="0" bIns="0" anchor="ctr">
            <a:noAutofit/>
          </a:bodyPr>
          <a:lstStyle>
            <a:lvl1pPr marL="0" indent="0" algn="ctr">
              <a:lnSpc>
                <a:spcPct val="100000"/>
              </a:lnSpc>
              <a:spcBef>
                <a:spcPts val="0"/>
              </a:spcBef>
              <a:buNone/>
              <a:defRPr sz="1600">
                <a:latin typeface="+mn-lt"/>
              </a:defRPr>
            </a:lvl1pPr>
          </a:lstStyle>
          <a:p>
            <a:pPr lvl="0"/>
            <a:r>
              <a:rPr lang="en-US"/>
              <a:t>Click to edit Master text styles</a:t>
            </a:r>
          </a:p>
        </p:txBody>
      </p:sp>
      <p:sp>
        <p:nvSpPr>
          <p:cNvPr id="3" name="Footer Placeholder 2">
            <a:extLst>
              <a:ext uri="{FF2B5EF4-FFF2-40B4-BE49-F238E27FC236}">
                <a16:creationId xmlns:a16="http://schemas.microsoft.com/office/drawing/2014/main" id="{08AD4DF5-3AA4-926D-00B1-1C24F968F4AD}"/>
              </a:ext>
            </a:extLst>
          </p:cNvPr>
          <p:cNvSpPr>
            <a:spLocks noGrp="1"/>
          </p:cNvSpPr>
          <p:nvPr>
            <p:ph type="ftr" sz="quarter" idx="10"/>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CE3EC206-AFEC-E74D-0522-B0D47B2E7A6E}"/>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519687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41740FC-E682-E87B-87BB-213396FD2DF6}"/>
              </a:ext>
            </a:extLst>
          </p:cNvPr>
          <p:cNvSpPr/>
          <p:nvPr userDrawn="1"/>
        </p:nvSpPr>
        <p:spPr>
          <a:xfrm>
            <a:off x="553443" y="0"/>
            <a:ext cx="11105522" cy="6244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AC6E25B-7977-E725-B84F-07CA54BB4973}"/>
              </a:ext>
            </a:extLst>
          </p:cNvPr>
          <p:cNvSpPr/>
          <p:nvPr userDrawn="1"/>
        </p:nvSpPr>
        <p:spPr>
          <a:xfrm>
            <a:off x="877579" y="0"/>
            <a:ext cx="10460969" cy="58727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mollusk, insect&#10;&#10;Description automatically generated">
            <a:extLst>
              <a:ext uri="{FF2B5EF4-FFF2-40B4-BE49-F238E27FC236}">
                <a16:creationId xmlns:a16="http://schemas.microsoft.com/office/drawing/2014/main" id="{0EE757CA-B891-A6E4-F7DB-FFB1DBFDA0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1275" y="5738220"/>
            <a:ext cx="1207554" cy="354511"/>
          </a:xfrm>
          <a:prstGeom prst="rect">
            <a:avLst/>
          </a:prstGeom>
        </p:spPr>
      </p:pic>
      <p:sp>
        <p:nvSpPr>
          <p:cNvPr id="2" name="Title 1">
            <a:extLst>
              <a:ext uri="{FF2B5EF4-FFF2-40B4-BE49-F238E27FC236}">
                <a16:creationId xmlns:a16="http://schemas.microsoft.com/office/drawing/2014/main" id="{115CA519-6BA6-FAC8-3545-2E7E3CBDE2A9}"/>
              </a:ext>
            </a:extLst>
          </p:cNvPr>
          <p:cNvSpPr>
            <a:spLocks noGrp="1"/>
          </p:cNvSpPr>
          <p:nvPr>
            <p:ph type="title"/>
          </p:nvPr>
        </p:nvSpPr>
        <p:spPr/>
        <p:txBody>
          <a:bodyPr/>
          <a:lstStyle>
            <a:lvl1pPr algn="ctr">
              <a:defRPr/>
            </a:lvl1pPr>
          </a:lstStyle>
          <a:p>
            <a:r>
              <a:rPr lang="en-US"/>
              <a:t>Click to edit Master title style</a:t>
            </a:r>
            <a:endParaRPr lang="en-US" dirty="0"/>
          </a:p>
        </p:txBody>
      </p:sp>
      <p:sp>
        <p:nvSpPr>
          <p:cNvPr id="22" name="Picture Placeholder 17">
            <a:extLst>
              <a:ext uri="{FF2B5EF4-FFF2-40B4-BE49-F238E27FC236}">
                <a16:creationId xmlns:a16="http://schemas.microsoft.com/office/drawing/2014/main" id="{6A1AC1B6-9CB9-19D8-8BDC-EDC0B6C19DBE}"/>
              </a:ext>
            </a:extLst>
          </p:cNvPr>
          <p:cNvSpPr>
            <a:spLocks noGrp="1" noChangeAspect="1"/>
          </p:cNvSpPr>
          <p:nvPr>
            <p:ph type="pic" sz="quarter" idx="12"/>
          </p:nvPr>
        </p:nvSpPr>
        <p:spPr>
          <a:xfrm>
            <a:off x="1681364" y="1658061"/>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20" name="Text Placeholder 19">
            <a:extLst>
              <a:ext uri="{FF2B5EF4-FFF2-40B4-BE49-F238E27FC236}">
                <a16:creationId xmlns:a16="http://schemas.microsoft.com/office/drawing/2014/main" id="{DAB2A93C-DB99-8217-D74F-D08E610FA758}"/>
              </a:ext>
            </a:extLst>
          </p:cNvPr>
          <p:cNvSpPr>
            <a:spLocks noGrp="1"/>
          </p:cNvSpPr>
          <p:nvPr>
            <p:ph type="body" sz="quarter" idx="13"/>
          </p:nvPr>
        </p:nvSpPr>
        <p:spPr>
          <a:xfrm>
            <a:off x="1106424" y="2926080"/>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21" name="Text Placeholder 19">
            <a:extLst>
              <a:ext uri="{FF2B5EF4-FFF2-40B4-BE49-F238E27FC236}">
                <a16:creationId xmlns:a16="http://schemas.microsoft.com/office/drawing/2014/main" id="{61950EAA-EB4E-8768-AFC9-A0356AECFE12}"/>
              </a:ext>
            </a:extLst>
          </p:cNvPr>
          <p:cNvSpPr>
            <a:spLocks noGrp="1"/>
          </p:cNvSpPr>
          <p:nvPr>
            <p:ph type="body" sz="quarter" idx="14"/>
          </p:nvPr>
        </p:nvSpPr>
        <p:spPr>
          <a:xfrm>
            <a:off x="1106424" y="3145536"/>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46" name="Picture Placeholder 17">
            <a:extLst>
              <a:ext uri="{FF2B5EF4-FFF2-40B4-BE49-F238E27FC236}">
                <a16:creationId xmlns:a16="http://schemas.microsoft.com/office/drawing/2014/main" id="{B23EF08B-7D0C-7D96-413D-71C22E3F74D0}"/>
              </a:ext>
            </a:extLst>
          </p:cNvPr>
          <p:cNvSpPr>
            <a:spLocks noGrp="1" noChangeAspect="1"/>
          </p:cNvSpPr>
          <p:nvPr>
            <p:ph type="pic" sz="quarter" idx="26"/>
          </p:nvPr>
        </p:nvSpPr>
        <p:spPr>
          <a:xfrm>
            <a:off x="1681364" y="3818492"/>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45" name="Text Placeholder 19">
            <a:extLst>
              <a:ext uri="{FF2B5EF4-FFF2-40B4-BE49-F238E27FC236}">
                <a16:creationId xmlns:a16="http://schemas.microsoft.com/office/drawing/2014/main" id="{A6866782-6675-4F37-E5D2-68CB0191C1A7}"/>
              </a:ext>
            </a:extLst>
          </p:cNvPr>
          <p:cNvSpPr>
            <a:spLocks noGrp="1"/>
          </p:cNvSpPr>
          <p:nvPr>
            <p:ph type="body" sz="quarter" idx="25"/>
          </p:nvPr>
        </p:nvSpPr>
        <p:spPr>
          <a:xfrm>
            <a:off x="1106424" y="5086511"/>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44" name="Text Placeholder 19">
            <a:extLst>
              <a:ext uri="{FF2B5EF4-FFF2-40B4-BE49-F238E27FC236}">
                <a16:creationId xmlns:a16="http://schemas.microsoft.com/office/drawing/2014/main" id="{9F53AB27-DDFA-AA5D-8253-546C9BBA9CE7}"/>
              </a:ext>
            </a:extLst>
          </p:cNvPr>
          <p:cNvSpPr>
            <a:spLocks noGrp="1"/>
          </p:cNvSpPr>
          <p:nvPr>
            <p:ph type="body" sz="quarter" idx="24"/>
          </p:nvPr>
        </p:nvSpPr>
        <p:spPr>
          <a:xfrm>
            <a:off x="1106424" y="5305967"/>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31" name="Picture Placeholder 17">
            <a:extLst>
              <a:ext uri="{FF2B5EF4-FFF2-40B4-BE49-F238E27FC236}">
                <a16:creationId xmlns:a16="http://schemas.microsoft.com/office/drawing/2014/main" id="{E3B18CDB-3FF1-EC8E-EA8A-31E9BF81747A}"/>
              </a:ext>
            </a:extLst>
          </p:cNvPr>
          <p:cNvSpPr>
            <a:spLocks noGrp="1" noChangeAspect="1"/>
          </p:cNvSpPr>
          <p:nvPr>
            <p:ph type="pic" sz="quarter" idx="17"/>
          </p:nvPr>
        </p:nvSpPr>
        <p:spPr>
          <a:xfrm>
            <a:off x="4226754" y="1658061"/>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33" name="Text Placeholder 19">
            <a:extLst>
              <a:ext uri="{FF2B5EF4-FFF2-40B4-BE49-F238E27FC236}">
                <a16:creationId xmlns:a16="http://schemas.microsoft.com/office/drawing/2014/main" id="{EAB1EC17-F1C7-0781-4F52-DEE9122BBC9D}"/>
              </a:ext>
            </a:extLst>
          </p:cNvPr>
          <p:cNvSpPr>
            <a:spLocks noGrp="1"/>
          </p:cNvSpPr>
          <p:nvPr>
            <p:ph type="body" sz="quarter" idx="19"/>
          </p:nvPr>
        </p:nvSpPr>
        <p:spPr>
          <a:xfrm>
            <a:off x="3639312" y="2926080"/>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32" name="Text Placeholder 19">
            <a:extLst>
              <a:ext uri="{FF2B5EF4-FFF2-40B4-BE49-F238E27FC236}">
                <a16:creationId xmlns:a16="http://schemas.microsoft.com/office/drawing/2014/main" id="{9E2E4E06-43E3-5309-A921-59117EDFEA1A}"/>
              </a:ext>
            </a:extLst>
          </p:cNvPr>
          <p:cNvSpPr>
            <a:spLocks noGrp="1"/>
          </p:cNvSpPr>
          <p:nvPr>
            <p:ph type="body" sz="quarter" idx="18"/>
          </p:nvPr>
        </p:nvSpPr>
        <p:spPr>
          <a:xfrm>
            <a:off x="3639312" y="3145536"/>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16" name="Picture Placeholder 17">
            <a:extLst>
              <a:ext uri="{FF2B5EF4-FFF2-40B4-BE49-F238E27FC236}">
                <a16:creationId xmlns:a16="http://schemas.microsoft.com/office/drawing/2014/main" id="{DD9CE7E9-3BC2-0321-457B-61D363708B38}"/>
              </a:ext>
            </a:extLst>
          </p:cNvPr>
          <p:cNvSpPr>
            <a:spLocks noGrp="1" noChangeAspect="1"/>
          </p:cNvSpPr>
          <p:nvPr>
            <p:ph type="pic" sz="quarter" idx="29"/>
          </p:nvPr>
        </p:nvSpPr>
        <p:spPr>
          <a:xfrm>
            <a:off x="4226754" y="3818492"/>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23" name="Text Placeholder 19">
            <a:extLst>
              <a:ext uri="{FF2B5EF4-FFF2-40B4-BE49-F238E27FC236}">
                <a16:creationId xmlns:a16="http://schemas.microsoft.com/office/drawing/2014/main" id="{70DD1941-A469-A457-B987-E0E2C300A8AE}"/>
              </a:ext>
            </a:extLst>
          </p:cNvPr>
          <p:cNvSpPr>
            <a:spLocks noGrp="1"/>
          </p:cNvSpPr>
          <p:nvPr>
            <p:ph type="body" sz="quarter" idx="31"/>
          </p:nvPr>
        </p:nvSpPr>
        <p:spPr>
          <a:xfrm>
            <a:off x="3639312" y="5086511"/>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18" name="Text Placeholder 19">
            <a:extLst>
              <a:ext uri="{FF2B5EF4-FFF2-40B4-BE49-F238E27FC236}">
                <a16:creationId xmlns:a16="http://schemas.microsoft.com/office/drawing/2014/main" id="{D6B84B7D-A7EC-6FE1-9925-F78AF0DE230F}"/>
              </a:ext>
            </a:extLst>
          </p:cNvPr>
          <p:cNvSpPr>
            <a:spLocks noGrp="1"/>
          </p:cNvSpPr>
          <p:nvPr>
            <p:ph type="body" sz="quarter" idx="30"/>
          </p:nvPr>
        </p:nvSpPr>
        <p:spPr>
          <a:xfrm>
            <a:off x="3639312" y="5305967"/>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30" name="Picture Placeholder 17">
            <a:extLst>
              <a:ext uri="{FF2B5EF4-FFF2-40B4-BE49-F238E27FC236}">
                <a16:creationId xmlns:a16="http://schemas.microsoft.com/office/drawing/2014/main" id="{2EB018F6-8206-135F-BF16-29E6E63FD099}"/>
              </a:ext>
            </a:extLst>
          </p:cNvPr>
          <p:cNvSpPr>
            <a:spLocks noGrp="1" noChangeAspect="1"/>
          </p:cNvSpPr>
          <p:nvPr>
            <p:ph type="pic" sz="quarter" idx="16"/>
          </p:nvPr>
        </p:nvSpPr>
        <p:spPr>
          <a:xfrm>
            <a:off x="6772144" y="1658061"/>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35" name="Text Placeholder 19">
            <a:extLst>
              <a:ext uri="{FF2B5EF4-FFF2-40B4-BE49-F238E27FC236}">
                <a16:creationId xmlns:a16="http://schemas.microsoft.com/office/drawing/2014/main" id="{13D50A41-E904-8A4E-6F0A-F980F8D64711}"/>
              </a:ext>
            </a:extLst>
          </p:cNvPr>
          <p:cNvSpPr>
            <a:spLocks noGrp="1"/>
          </p:cNvSpPr>
          <p:nvPr>
            <p:ph type="body" sz="quarter" idx="21"/>
          </p:nvPr>
        </p:nvSpPr>
        <p:spPr>
          <a:xfrm>
            <a:off x="6172200" y="2926080"/>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34" name="Text Placeholder 19">
            <a:extLst>
              <a:ext uri="{FF2B5EF4-FFF2-40B4-BE49-F238E27FC236}">
                <a16:creationId xmlns:a16="http://schemas.microsoft.com/office/drawing/2014/main" id="{D6CE30A5-8B65-384B-A8B9-6F711A521946}"/>
              </a:ext>
            </a:extLst>
          </p:cNvPr>
          <p:cNvSpPr>
            <a:spLocks noGrp="1"/>
          </p:cNvSpPr>
          <p:nvPr>
            <p:ph type="body" sz="quarter" idx="20"/>
          </p:nvPr>
        </p:nvSpPr>
        <p:spPr>
          <a:xfrm>
            <a:off x="6172200" y="3145536"/>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14" name="Picture Placeholder 17">
            <a:extLst>
              <a:ext uri="{FF2B5EF4-FFF2-40B4-BE49-F238E27FC236}">
                <a16:creationId xmlns:a16="http://schemas.microsoft.com/office/drawing/2014/main" id="{AA1AC2FE-336D-4E7F-2C86-6A8C29BA8F90}"/>
              </a:ext>
            </a:extLst>
          </p:cNvPr>
          <p:cNvSpPr>
            <a:spLocks noGrp="1" noChangeAspect="1"/>
          </p:cNvSpPr>
          <p:nvPr>
            <p:ph type="pic" sz="quarter" idx="28"/>
          </p:nvPr>
        </p:nvSpPr>
        <p:spPr>
          <a:xfrm>
            <a:off x="6772144" y="3818492"/>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27" name="Text Placeholder 19">
            <a:extLst>
              <a:ext uri="{FF2B5EF4-FFF2-40B4-BE49-F238E27FC236}">
                <a16:creationId xmlns:a16="http://schemas.microsoft.com/office/drawing/2014/main" id="{FA370BF1-09EC-DBE1-5118-8A92A0F90BC4}"/>
              </a:ext>
            </a:extLst>
          </p:cNvPr>
          <p:cNvSpPr>
            <a:spLocks noGrp="1"/>
          </p:cNvSpPr>
          <p:nvPr>
            <p:ph type="body" sz="quarter" idx="33"/>
          </p:nvPr>
        </p:nvSpPr>
        <p:spPr>
          <a:xfrm>
            <a:off x="6172200" y="5086511"/>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25" name="Text Placeholder 19">
            <a:extLst>
              <a:ext uri="{FF2B5EF4-FFF2-40B4-BE49-F238E27FC236}">
                <a16:creationId xmlns:a16="http://schemas.microsoft.com/office/drawing/2014/main" id="{5089D72C-E865-F5D3-CB1E-050AEF684453}"/>
              </a:ext>
            </a:extLst>
          </p:cNvPr>
          <p:cNvSpPr>
            <a:spLocks noGrp="1"/>
          </p:cNvSpPr>
          <p:nvPr>
            <p:ph type="body" sz="quarter" idx="32"/>
          </p:nvPr>
        </p:nvSpPr>
        <p:spPr>
          <a:xfrm>
            <a:off x="6172200" y="5305967"/>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29" name="Picture Placeholder 17">
            <a:extLst>
              <a:ext uri="{FF2B5EF4-FFF2-40B4-BE49-F238E27FC236}">
                <a16:creationId xmlns:a16="http://schemas.microsoft.com/office/drawing/2014/main" id="{D1C71745-769D-8F16-2B61-EF5D4012F1E3}"/>
              </a:ext>
            </a:extLst>
          </p:cNvPr>
          <p:cNvSpPr>
            <a:spLocks noGrp="1" noChangeAspect="1"/>
          </p:cNvSpPr>
          <p:nvPr>
            <p:ph type="pic" sz="quarter" idx="15"/>
          </p:nvPr>
        </p:nvSpPr>
        <p:spPr>
          <a:xfrm>
            <a:off x="9317533" y="1658061"/>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37" name="Text Placeholder 19">
            <a:extLst>
              <a:ext uri="{FF2B5EF4-FFF2-40B4-BE49-F238E27FC236}">
                <a16:creationId xmlns:a16="http://schemas.microsoft.com/office/drawing/2014/main" id="{D6D40AAC-2768-6F48-97AE-FD958D89FD8E}"/>
              </a:ext>
            </a:extLst>
          </p:cNvPr>
          <p:cNvSpPr>
            <a:spLocks noGrp="1"/>
          </p:cNvSpPr>
          <p:nvPr>
            <p:ph type="body" sz="quarter" idx="23"/>
          </p:nvPr>
        </p:nvSpPr>
        <p:spPr>
          <a:xfrm>
            <a:off x="8705088" y="2926080"/>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36" name="Text Placeholder 19">
            <a:extLst>
              <a:ext uri="{FF2B5EF4-FFF2-40B4-BE49-F238E27FC236}">
                <a16:creationId xmlns:a16="http://schemas.microsoft.com/office/drawing/2014/main" id="{85652007-C32E-173C-2A5F-B1C08D6140DD}"/>
              </a:ext>
            </a:extLst>
          </p:cNvPr>
          <p:cNvSpPr>
            <a:spLocks noGrp="1"/>
          </p:cNvSpPr>
          <p:nvPr>
            <p:ph type="body" sz="quarter" idx="22"/>
          </p:nvPr>
        </p:nvSpPr>
        <p:spPr>
          <a:xfrm>
            <a:off x="8705088" y="3145536"/>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47" name="Picture Placeholder 17">
            <a:extLst>
              <a:ext uri="{FF2B5EF4-FFF2-40B4-BE49-F238E27FC236}">
                <a16:creationId xmlns:a16="http://schemas.microsoft.com/office/drawing/2014/main" id="{4F7ECA98-24CD-8CC5-A3EC-BFF5E9B11748}"/>
              </a:ext>
            </a:extLst>
          </p:cNvPr>
          <p:cNvSpPr>
            <a:spLocks noGrp="1" noChangeAspect="1"/>
          </p:cNvSpPr>
          <p:nvPr>
            <p:ph type="pic" sz="quarter" idx="27"/>
          </p:nvPr>
        </p:nvSpPr>
        <p:spPr>
          <a:xfrm>
            <a:off x="9317533" y="3818492"/>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42" name="Text Placeholder 19">
            <a:extLst>
              <a:ext uri="{FF2B5EF4-FFF2-40B4-BE49-F238E27FC236}">
                <a16:creationId xmlns:a16="http://schemas.microsoft.com/office/drawing/2014/main" id="{46CBECF2-D93E-3DF9-064C-CB4A3262B691}"/>
              </a:ext>
            </a:extLst>
          </p:cNvPr>
          <p:cNvSpPr>
            <a:spLocks noGrp="1"/>
          </p:cNvSpPr>
          <p:nvPr>
            <p:ph type="body" sz="quarter" idx="35"/>
          </p:nvPr>
        </p:nvSpPr>
        <p:spPr>
          <a:xfrm>
            <a:off x="8705088" y="5086511"/>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41" name="Text Placeholder 19">
            <a:extLst>
              <a:ext uri="{FF2B5EF4-FFF2-40B4-BE49-F238E27FC236}">
                <a16:creationId xmlns:a16="http://schemas.microsoft.com/office/drawing/2014/main" id="{71E06E16-A083-B853-8155-7FF97AD1DE8F}"/>
              </a:ext>
            </a:extLst>
          </p:cNvPr>
          <p:cNvSpPr>
            <a:spLocks noGrp="1"/>
          </p:cNvSpPr>
          <p:nvPr>
            <p:ph type="body" sz="quarter" idx="34"/>
          </p:nvPr>
        </p:nvSpPr>
        <p:spPr>
          <a:xfrm>
            <a:off x="8705088" y="5305967"/>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3" name="Footer Placeholder 2">
            <a:extLst>
              <a:ext uri="{FF2B5EF4-FFF2-40B4-BE49-F238E27FC236}">
                <a16:creationId xmlns:a16="http://schemas.microsoft.com/office/drawing/2014/main" id="{08AD4DF5-3AA4-926D-00B1-1C24F968F4AD}"/>
              </a:ext>
            </a:extLst>
          </p:cNvPr>
          <p:cNvSpPr>
            <a:spLocks noGrp="1"/>
          </p:cNvSpPr>
          <p:nvPr>
            <p:ph type="ftr" sz="quarter" idx="10"/>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CE3EC206-AFEC-E74D-0522-B0D47B2E7A6E}"/>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62232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381000" y="381000"/>
            <a:ext cx="114300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381000" y="1825625"/>
            <a:ext cx="114300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60567522-C3B6-46EB-A361-BEC2510B00CA}"/>
              </a:ext>
            </a:extLst>
          </p:cNvPr>
          <p:cNvSpPr>
            <a:spLocks noGrp="1"/>
          </p:cNvSpPr>
          <p:nvPr>
            <p:ph type="ftr" sz="quarter" idx="3"/>
          </p:nvPr>
        </p:nvSpPr>
        <p:spPr>
          <a:xfrm>
            <a:off x="228600" y="6356350"/>
            <a:ext cx="4114800" cy="365125"/>
          </a:xfrm>
          <a:prstGeom prst="rect">
            <a:avLst/>
          </a:prstGeom>
        </p:spPr>
        <p:txBody>
          <a:bodyPr vert="horz" lIns="91440" tIns="45720" rIns="91440" bIns="45720" rtlCol="0" anchor="ctr"/>
          <a:lstStyle>
            <a:lvl1pPr algn="l">
              <a:defRPr sz="1200">
                <a:solidFill>
                  <a:schemeClr val="tx1"/>
                </a:solidFill>
                <a:latin typeface="Gill Sans Nova Light" panose="020F0302020204030204" pitchFamily="34" charset="0"/>
                <a:cs typeface="Gill Sans Nova Light" panose="020F0302020204030204" pitchFamily="34" charset="0"/>
              </a:defRPr>
            </a:lvl1pPr>
          </a:lstStyle>
          <a:p>
            <a:r>
              <a:rPr lang="en-US"/>
              <a:t>Presentation title</a:t>
            </a:r>
            <a:endParaRPr lang="en-US" dirty="0"/>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9208008" y="6356350"/>
            <a:ext cx="2743200" cy="365125"/>
          </a:xfrm>
          <a:prstGeom prst="rect">
            <a:avLst/>
          </a:prstGeom>
        </p:spPr>
        <p:txBody>
          <a:bodyPr vert="horz" lIns="91440" tIns="45720" rIns="91440" bIns="45720" rtlCol="0" anchor="ctr"/>
          <a:lstStyle>
            <a:lvl1pPr algn="r">
              <a:defRPr sz="1200">
                <a:solidFill>
                  <a:schemeClr val="tx1"/>
                </a:solidFill>
                <a:latin typeface="Gill Sans Nova Light" panose="020F0302020204030204" pitchFamily="34" charset="0"/>
                <a:cs typeface="Gill Sans Nova Light" panose="020F0302020204030204" pitchFamily="34" charset="0"/>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49" r:id="rId1"/>
    <p:sldLayoutId id="2147483668" r:id="rId2"/>
    <p:sldLayoutId id="2147483659" r:id="rId3"/>
    <p:sldLayoutId id="2147483651" r:id="rId4"/>
    <p:sldLayoutId id="2147483650" r:id="rId5"/>
    <p:sldLayoutId id="2147483663" r:id="rId6"/>
    <p:sldLayoutId id="2147483665" r:id="rId7"/>
    <p:sldLayoutId id="2147483660" r:id="rId8"/>
    <p:sldLayoutId id="2147483661" r:id="rId9"/>
    <p:sldLayoutId id="2147483662" r:id="rId10"/>
    <p:sldLayoutId id="2147483666" r:id="rId11"/>
    <p:sldLayoutId id="2147483653" r:id="rId12"/>
    <p:sldLayoutId id="2147483664" r:id="rId13"/>
    <p:sldLayoutId id="2147483667" r:id="rId14"/>
    <p:sldLayoutId id="2147483652" r:id="rId15"/>
    <p:sldLayoutId id="2147483654" r:id="rId16"/>
    <p:sldLayoutId id="2147483655" r:id="rId17"/>
    <p:sldLayoutId id="2147483656" r:id="rId18"/>
    <p:sldLayoutId id="2147483657" r:id="rId19"/>
  </p:sldLayoutIdLst>
  <p:hf hdr="0" dt="0"/>
  <p:txStyles>
    <p:titleStyle>
      <a:lvl1pPr algn="l" defTabSz="914400" rtl="0" eaLnBrk="1" latinLnBrk="0" hangingPunct="1">
        <a:lnSpc>
          <a:spcPct val="90000"/>
        </a:lnSpc>
        <a:spcBef>
          <a:spcPct val="0"/>
        </a:spcBef>
        <a:buNone/>
        <a:defRPr sz="4400" kern="1200">
          <a:solidFill>
            <a:schemeClr val="accent3"/>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73292A"/>
        </a:buClr>
        <a:buFont typeface="Arial" panose="020B0604020202020204" pitchFamily="34" charset="0"/>
        <a:buChar char="•"/>
        <a:defRPr sz="2800" kern="1200">
          <a:solidFill>
            <a:schemeClr val="accent3"/>
          </a:solidFill>
          <a:latin typeface="+mn-lt"/>
          <a:ea typeface="+mn-ea"/>
          <a:cs typeface="+mn-cs"/>
        </a:defRPr>
      </a:lvl1pPr>
      <a:lvl2pPr marL="685800" indent="-228600" algn="l" defTabSz="914400" rtl="0" eaLnBrk="1" latinLnBrk="0" hangingPunct="1">
        <a:lnSpc>
          <a:spcPct val="90000"/>
        </a:lnSpc>
        <a:spcBef>
          <a:spcPts val="500"/>
        </a:spcBef>
        <a:buClr>
          <a:srgbClr val="73292A"/>
        </a:buClr>
        <a:buFont typeface="Arial" panose="020B0604020202020204" pitchFamily="34" charset="0"/>
        <a:buChar char="•"/>
        <a:defRPr sz="2400" kern="1200">
          <a:solidFill>
            <a:schemeClr val="accent3"/>
          </a:solidFill>
          <a:latin typeface="+mn-lt"/>
          <a:ea typeface="+mn-ea"/>
          <a:cs typeface="+mn-cs"/>
        </a:defRPr>
      </a:lvl2pPr>
      <a:lvl3pPr marL="1143000" indent="-228600" algn="l" defTabSz="914400" rtl="0" eaLnBrk="1" latinLnBrk="0" hangingPunct="1">
        <a:lnSpc>
          <a:spcPct val="90000"/>
        </a:lnSpc>
        <a:spcBef>
          <a:spcPts val="500"/>
        </a:spcBef>
        <a:buClr>
          <a:srgbClr val="73292A"/>
        </a:buClr>
        <a:buFont typeface="Arial" panose="020B0604020202020204" pitchFamily="34" charset="0"/>
        <a:buChar char="•"/>
        <a:defRPr sz="2000" kern="1200">
          <a:solidFill>
            <a:schemeClr val="accent3"/>
          </a:solidFill>
          <a:latin typeface="+mn-lt"/>
          <a:ea typeface="+mn-ea"/>
          <a:cs typeface="+mn-cs"/>
        </a:defRPr>
      </a:lvl3pPr>
      <a:lvl4pPr marL="1600200" indent="-228600" algn="l" defTabSz="914400" rtl="0" eaLnBrk="1" latinLnBrk="0" hangingPunct="1">
        <a:lnSpc>
          <a:spcPct val="90000"/>
        </a:lnSpc>
        <a:spcBef>
          <a:spcPts val="500"/>
        </a:spcBef>
        <a:buClr>
          <a:srgbClr val="73292A"/>
        </a:buClr>
        <a:buFont typeface="Arial" panose="020B0604020202020204" pitchFamily="34" charset="0"/>
        <a:buChar char="•"/>
        <a:defRPr sz="1800" kern="1200">
          <a:solidFill>
            <a:schemeClr val="accent3"/>
          </a:solidFill>
          <a:latin typeface="+mn-lt"/>
          <a:ea typeface="+mn-ea"/>
          <a:cs typeface="+mn-cs"/>
        </a:defRPr>
      </a:lvl4pPr>
      <a:lvl5pPr marL="2057400" indent="-228600" algn="l" defTabSz="914400" rtl="0" eaLnBrk="1" latinLnBrk="0" hangingPunct="1">
        <a:lnSpc>
          <a:spcPct val="90000"/>
        </a:lnSpc>
        <a:spcBef>
          <a:spcPts val="500"/>
        </a:spcBef>
        <a:buClr>
          <a:srgbClr val="73292A"/>
        </a:buClr>
        <a:buFont typeface="Arial" panose="020B0604020202020204" pitchFamily="34" charset="0"/>
        <a:buChar char="•"/>
        <a:defRPr sz="18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240" userDrawn="1">
          <p15:clr>
            <a:srgbClr val="547EBF"/>
          </p15:clr>
        </p15:guide>
        <p15:guide id="4" orient="horz" pos="240" userDrawn="1">
          <p15:clr>
            <a:srgbClr val="547EBF"/>
          </p15:clr>
        </p15:guide>
        <p15:guide id="5" pos="7440" userDrawn="1">
          <p15:clr>
            <a:srgbClr val="547EBF"/>
          </p15:clr>
        </p15:guide>
        <p15:guide id="6" orient="horz" pos="4080" userDrawn="1">
          <p15:clr>
            <a:srgbClr val="547EBF"/>
          </p15:clr>
        </p15:guide>
        <p15:guide id="7" pos="3960" userDrawn="1">
          <p15:clr>
            <a:srgbClr val="547EBF"/>
          </p15:clr>
        </p15:guide>
        <p15:guide id="8" pos="3720" userDrawn="1">
          <p15:clr>
            <a:srgbClr val="547EBF"/>
          </p15:clr>
        </p15:guide>
        <p15:guide id="9" pos="2112" userDrawn="1">
          <p15:clr>
            <a:srgbClr val="547EBF"/>
          </p15:clr>
        </p15:guide>
        <p15:guide id="10" pos="1848" userDrawn="1">
          <p15:clr>
            <a:srgbClr val="547EBF"/>
          </p15:clr>
        </p15:guide>
        <p15:guide id="11" pos="5568" userDrawn="1">
          <p15:clr>
            <a:srgbClr val="547EBF"/>
          </p15:clr>
        </p15:guide>
        <p15:guide id="12" pos="5832" userDrawn="1">
          <p15:clr>
            <a:srgbClr val="547EBF"/>
          </p15:clr>
        </p15:guide>
        <p15:guide id="13" pos="4968" userDrawn="1">
          <p15:clr>
            <a:srgbClr val="9FCC3B"/>
          </p15:clr>
        </p15:guide>
        <p15:guide id="14" pos="5208" userDrawn="1">
          <p15:clr>
            <a:srgbClr val="9FCC3B"/>
          </p15:clr>
        </p15:guide>
        <p15:guide id="15" pos="2712" userDrawn="1">
          <p15:clr>
            <a:srgbClr val="9FCC3B"/>
          </p15:clr>
        </p15:guide>
        <p15:guide id="16" pos="2472" userDrawn="1">
          <p15:clr>
            <a:srgbClr val="9FCC3B"/>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mailto:elizabeth_parret@student.byu.edu" TargetMode="External"/><Relationship Id="rId2" Type="http://schemas.openxmlformats.org/officeDocument/2006/relationships/hyperlink" Target="mailto:ellen_amatangelo@byu.edu" TargetMode="External"/><Relationship Id="rId1" Type="http://schemas.openxmlformats.org/officeDocument/2006/relationships/slideLayout" Target="../slideLayouts/slideLayout14.xml"/><Relationship Id="rId5" Type="http://schemas.openxmlformats.org/officeDocument/2006/relationships/image" Target="../media/image22.jpg"/><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4180B-35BA-C28E-820F-59C84FBDD99A}"/>
              </a:ext>
            </a:extLst>
          </p:cNvPr>
          <p:cNvSpPr>
            <a:spLocks noGrp="1"/>
          </p:cNvSpPr>
          <p:nvPr>
            <p:ph type="ctrTitle"/>
          </p:nvPr>
        </p:nvSpPr>
        <p:spPr>
          <a:xfrm>
            <a:off x="2749296" y="2249013"/>
            <a:ext cx="6693408" cy="1088136"/>
          </a:xfrm>
        </p:spPr>
        <p:txBody>
          <a:bodyPr/>
          <a:lstStyle/>
          <a:p>
            <a:r>
              <a:rPr lang="en-US" sz="4000" dirty="0"/>
              <a:t>Utilizing Student</a:t>
            </a:r>
            <a:br>
              <a:rPr lang="en-US" sz="4000" dirty="0"/>
            </a:br>
            <a:r>
              <a:rPr lang="en-US" sz="4000" dirty="0"/>
              <a:t>Workers for Digital</a:t>
            </a:r>
            <a:br>
              <a:rPr lang="en-US" sz="4000" dirty="0"/>
            </a:br>
            <a:r>
              <a:rPr lang="en-US" sz="4000" dirty="0"/>
              <a:t>Commons Projects</a:t>
            </a:r>
          </a:p>
        </p:txBody>
      </p:sp>
      <p:sp>
        <p:nvSpPr>
          <p:cNvPr id="3" name="Subtitle 2">
            <a:extLst>
              <a:ext uri="{FF2B5EF4-FFF2-40B4-BE49-F238E27FC236}">
                <a16:creationId xmlns:a16="http://schemas.microsoft.com/office/drawing/2014/main" id="{626260E8-21BF-1371-4767-5E86248A7A7B}"/>
              </a:ext>
            </a:extLst>
          </p:cNvPr>
          <p:cNvSpPr>
            <a:spLocks noGrp="1"/>
          </p:cNvSpPr>
          <p:nvPr>
            <p:ph type="subTitle" idx="1"/>
          </p:nvPr>
        </p:nvSpPr>
        <p:spPr>
          <a:xfrm>
            <a:off x="3739649" y="3555452"/>
            <a:ext cx="2356351" cy="387178"/>
          </a:xfrm>
        </p:spPr>
        <p:txBody>
          <a:bodyPr>
            <a:normAutofit fontScale="92500" lnSpcReduction="10000"/>
          </a:bodyPr>
          <a:lstStyle/>
          <a:p>
            <a:r>
              <a:rPr lang="en-US" dirty="0"/>
              <a:t>Ellen Amatangelo</a:t>
            </a:r>
          </a:p>
        </p:txBody>
      </p:sp>
      <p:sp>
        <p:nvSpPr>
          <p:cNvPr id="4" name="Subtitle 2">
            <a:extLst>
              <a:ext uri="{FF2B5EF4-FFF2-40B4-BE49-F238E27FC236}">
                <a16:creationId xmlns:a16="http://schemas.microsoft.com/office/drawing/2014/main" id="{C177E90E-9F4A-8D77-F1E0-91722DB17A0A}"/>
              </a:ext>
            </a:extLst>
          </p:cNvPr>
          <p:cNvSpPr txBox="1">
            <a:spLocks/>
          </p:cNvSpPr>
          <p:nvPr/>
        </p:nvSpPr>
        <p:spPr>
          <a:xfrm>
            <a:off x="6161905" y="3557099"/>
            <a:ext cx="2356351" cy="387178"/>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Clr>
                <a:srgbClr val="73292A"/>
              </a:buClr>
              <a:buFont typeface="Arial" panose="020B0604020202020204" pitchFamily="34" charset="0"/>
              <a:buNone/>
              <a:defRPr sz="2400" kern="1200">
                <a:solidFill>
                  <a:schemeClr val="accent3"/>
                </a:solidFill>
                <a:latin typeface="+mn-lt"/>
                <a:ea typeface="+mn-ea"/>
                <a:cs typeface="+mn-cs"/>
              </a:defRPr>
            </a:lvl1pPr>
            <a:lvl2pPr marL="457200" indent="0" algn="ctr" defTabSz="914400" rtl="0" eaLnBrk="1" latinLnBrk="0" hangingPunct="1">
              <a:lnSpc>
                <a:spcPct val="90000"/>
              </a:lnSpc>
              <a:spcBef>
                <a:spcPts val="500"/>
              </a:spcBef>
              <a:buClr>
                <a:srgbClr val="73292A"/>
              </a:buClr>
              <a:buFont typeface="Arial" panose="020B0604020202020204" pitchFamily="34" charset="0"/>
              <a:buNone/>
              <a:defRPr sz="2000" kern="1200">
                <a:solidFill>
                  <a:schemeClr val="accent3"/>
                </a:solidFill>
                <a:latin typeface="+mn-lt"/>
                <a:ea typeface="+mn-ea"/>
                <a:cs typeface="+mn-cs"/>
              </a:defRPr>
            </a:lvl2pPr>
            <a:lvl3pPr marL="914400" indent="0" algn="ctr" defTabSz="914400" rtl="0" eaLnBrk="1" latinLnBrk="0" hangingPunct="1">
              <a:lnSpc>
                <a:spcPct val="90000"/>
              </a:lnSpc>
              <a:spcBef>
                <a:spcPts val="500"/>
              </a:spcBef>
              <a:buClr>
                <a:srgbClr val="73292A"/>
              </a:buClr>
              <a:buFont typeface="Arial" panose="020B0604020202020204" pitchFamily="34" charset="0"/>
              <a:buNone/>
              <a:defRPr sz="1800" kern="1200">
                <a:solidFill>
                  <a:schemeClr val="accent3"/>
                </a:solidFill>
                <a:latin typeface="+mn-lt"/>
                <a:ea typeface="+mn-ea"/>
                <a:cs typeface="+mn-cs"/>
              </a:defRPr>
            </a:lvl3pPr>
            <a:lvl4pPr marL="1371600" indent="0" algn="ctr" defTabSz="914400" rtl="0" eaLnBrk="1" latinLnBrk="0" hangingPunct="1">
              <a:lnSpc>
                <a:spcPct val="90000"/>
              </a:lnSpc>
              <a:spcBef>
                <a:spcPts val="500"/>
              </a:spcBef>
              <a:buClr>
                <a:srgbClr val="73292A"/>
              </a:buClr>
              <a:buFont typeface="Arial" panose="020B0604020202020204" pitchFamily="34" charset="0"/>
              <a:buNone/>
              <a:defRPr sz="1600" kern="1200">
                <a:solidFill>
                  <a:schemeClr val="accent3"/>
                </a:solidFill>
                <a:latin typeface="+mn-lt"/>
                <a:ea typeface="+mn-ea"/>
                <a:cs typeface="+mn-cs"/>
              </a:defRPr>
            </a:lvl4pPr>
            <a:lvl5pPr marL="1828800" indent="0" algn="ctr" defTabSz="914400" rtl="0" eaLnBrk="1" latinLnBrk="0" hangingPunct="1">
              <a:lnSpc>
                <a:spcPct val="90000"/>
              </a:lnSpc>
              <a:spcBef>
                <a:spcPts val="500"/>
              </a:spcBef>
              <a:buClr>
                <a:srgbClr val="73292A"/>
              </a:buClr>
              <a:buFont typeface="Arial" panose="020B0604020202020204" pitchFamily="34" charset="0"/>
              <a:buNone/>
              <a:defRPr sz="1600" kern="1200">
                <a:solidFill>
                  <a:schemeClr val="accent3"/>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Elizabeth Parret</a:t>
            </a:r>
          </a:p>
        </p:txBody>
      </p:sp>
      <p:sp>
        <p:nvSpPr>
          <p:cNvPr id="5" name="Subtitle 2">
            <a:extLst>
              <a:ext uri="{FF2B5EF4-FFF2-40B4-BE49-F238E27FC236}">
                <a16:creationId xmlns:a16="http://schemas.microsoft.com/office/drawing/2014/main" id="{27F5154F-8463-C03B-B8F7-0B17C82E2D4A}"/>
              </a:ext>
            </a:extLst>
          </p:cNvPr>
          <p:cNvSpPr txBox="1">
            <a:spLocks/>
          </p:cNvSpPr>
          <p:nvPr/>
        </p:nvSpPr>
        <p:spPr>
          <a:xfrm>
            <a:off x="4176584" y="4703805"/>
            <a:ext cx="3838832" cy="659027"/>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Clr>
                <a:srgbClr val="73292A"/>
              </a:buClr>
              <a:buFont typeface="Arial" panose="020B0604020202020204" pitchFamily="34" charset="0"/>
              <a:buNone/>
              <a:defRPr sz="2400" kern="1200">
                <a:solidFill>
                  <a:schemeClr val="accent3"/>
                </a:solidFill>
                <a:latin typeface="+mn-lt"/>
                <a:ea typeface="+mn-ea"/>
                <a:cs typeface="+mn-cs"/>
              </a:defRPr>
            </a:lvl1pPr>
            <a:lvl2pPr marL="457200" indent="0" algn="ctr" defTabSz="914400" rtl="0" eaLnBrk="1" latinLnBrk="0" hangingPunct="1">
              <a:lnSpc>
                <a:spcPct val="90000"/>
              </a:lnSpc>
              <a:spcBef>
                <a:spcPts val="500"/>
              </a:spcBef>
              <a:buClr>
                <a:srgbClr val="73292A"/>
              </a:buClr>
              <a:buFont typeface="Arial" panose="020B0604020202020204" pitchFamily="34" charset="0"/>
              <a:buNone/>
              <a:defRPr sz="2000" kern="1200">
                <a:solidFill>
                  <a:schemeClr val="accent3"/>
                </a:solidFill>
                <a:latin typeface="+mn-lt"/>
                <a:ea typeface="+mn-ea"/>
                <a:cs typeface="+mn-cs"/>
              </a:defRPr>
            </a:lvl2pPr>
            <a:lvl3pPr marL="914400" indent="0" algn="ctr" defTabSz="914400" rtl="0" eaLnBrk="1" latinLnBrk="0" hangingPunct="1">
              <a:lnSpc>
                <a:spcPct val="90000"/>
              </a:lnSpc>
              <a:spcBef>
                <a:spcPts val="500"/>
              </a:spcBef>
              <a:buClr>
                <a:srgbClr val="73292A"/>
              </a:buClr>
              <a:buFont typeface="Arial" panose="020B0604020202020204" pitchFamily="34" charset="0"/>
              <a:buNone/>
              <a:defRPr sz="1800" kern="1200">
                <a:solidFill>
                  <a:schemeClr val="accent3"/>
                </a:solidFill>
                <a:latin typeface="+mn-lt"/>
                <a:ea typeface="+mn-ea"/>
                <a:cs typeface="+mn-cs"/>
              </a:defRPr>
            </a:lvl3pPr>
            <a:lvl4pPr marL="1371600" indent="0" algn="ctr" defTabSz="914400" rtl="0" eaLnBrk="1" latinLnBrk="0" hangingPunct="1">
              <a:lnSpc>
                <a:spcPct val="90000"/>
              </a:lnSpc>
              <a:spcBef>
                <a:spcPts val="500"/>
              </a:spcBef>
              <a:buClr>
                <a:srgbClr val="73292A"/>
              </a:buClr>
              <a:buFont typeface="Arial" panose="020B0604020202020204" pitchFamily="34" charset="0"/>
              <a:buNone/>
              <a:defRPr sz="1600" kern="1200">
                <a:solidFill>
                  <a:schemeClr val="accent3"/>
                </a:solidFill>
                <a:latin typeface="+mn-lt"/>
                <a:ea typeface="+mn-ea"/>
                <a:cs typeface="+mn-cs"/>
              </a:defRPr>
            </a:lvl4pPr>
            <a:lvl5pPr marL="1828800" indent="0" algn="ctr" defTabSz="914400" rtl="0" eaLnBrk="1" latinLnBrk="0" hangingPunct="1">
              <a:lnSpc>
                <a:spcPct val="90000"/>
              </a:lnSpc>
              <a:spcBef>
                <a:spcPts val="500"/>
              </a:spcBef>
              <a:buClr>
                <a:srgbClr val="73292A"/>
              </a:buClr>
              <a:buFont typeface="Arial" panose="020B0604020202020204" pitchFamily="34" charset="0"/>
              <a:buNone/>
              <a:defRPr sz="1600" kern="1200">
                <a:solidFill>
                  <a:schemeClr val="accent3"/>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t>Brigham Young University Library</a:t>
            </a:r>
          </a:p>
        </p:txBody>
      </p:sp>
    </p:spTree>
    <p:extLst>
      <p:ext uri="{BB962C8B-B14F-4D97-AF65-F5344CB8AC3E}">
        <p14:creationId xmlns:p14="http://schemas.microsoft.com/office/powerpoint/2010/main" val="3177180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F434-28DB-4621-A497-D62C41CE0419}"/>
              </a:ext>
            </a:extLst>
          </p:cNvPr>
          <p:cNvSpPr>
            <a:spLocks noGrp="1"/>
          </p:cNvSpPr>
          <p:nvPr>
            <p:ph type="title"/>
          </p:nvPr>
        </p:nvSpPr>
        <p:spPr>
          <a:xfrm>
            <a:off x="7962282" y="1373824"/>
            <a:ext cx="3970638" cy="1325880"/>
          </a:xfrm>
        </p:spPr>
        <p:txBody>
          <a:bodyPr>
            <a:normAutofit/>
          </a:bodyPr>
          <a:lstStyle/>
          <a:p>
            <a:r>
              <a:rPr lang="en-US" dirty="0">
                <a:solidFill>
                  <a:schemeClr val="accent3"/>
                </a:solidFill>
                <a:latin typeface="Baskerville Old Face" panose="02020602080505020303" pitchFamily="18" charset="77"/>
                <a:cs typeface="Calibri Light"/>
              </a:rPr>
              <a:t>Student Projects</a:t>
            </a:r>
            <a:endParaRPr lang="en-US" dirty="0">
              <a:solidFill>
                <a:schemeClr val="accent3"/>
              </a:solidFill>
              <a:latin typeface="Baskerville Old Face" panose="02020602080505020303" pitchFamily="18" charset="77"/>
            </a:endParaRPr>
          </a:p>
        </p:txBody>
      </p:sp>
      <p:pic>
        <p:nvPicPr>
          <p:cNvPr id="10" name="Picture 9" descr="Floral leaf accent">
            <a:extLst>
              <a:ext uri="{FF2B5EF4-FFF2-40B4-BE49-F238E27FC236}">
                <a16:creationId xmlns:a16="http://schemas.microsoft.com/office/drawing/2014/main" id="{08A3395B-5659-47E4-8F54-71340961FF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41633" flipH="1">
            <a:off x="233092" y="496972"/>
            <a:ext cx="1243661" cy="790090"/>
          </a:xfrm>
          <a:prstGeom prst="rect">
            <a:avLst/>
          </a:prstGeom>
        </p:spPr>
      </p:pic>
      <p:pic>
        <p:nvPicPr>
          <p:cNvPr id="1929" name="Picture 1928" descr="Floral leaf accent">
            <a:extLst>
              <a:ext uri="{FF2B5EF4-FFF2-40B4-BE49-F238E27FC236}">
                <a16:creationId xmlns:a16="http://schemas.microsoft.com/office/drawing/2014/main" id="{CF8E7A1B-4724-55CB-6FAD-D8E7562935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7957" y="4824305"/>
            <a:ext cx="1791038" cy="2033695"/>
          </a:xfrm>
          <a:prstGeom prst="rect">
            <a:avLst/>
          </a:prstGeom>
        </p:spPr>
      </p:pic>
      <p:sp>
        <p:nvSpPr>
          <p:cNvPr id="3" name="Content Placeholder 2">
            <a:extLst>
              <a:ext uri="{FF2B5EF4-FFF2-40B4-BE49-F238E27FC236}">
                <a16:creationId xmlns:a16="http://schemas.microsoft.com/office/drawing/2014/main" id="{22788C46-D0BC-4307-AE55-7601A139E7CB}"/>
              </a:ext>
            </a:extLst>
          </p:cNvPr>
          <p:cNvSpPr>
            <a:spLocks noGrp="1"/>
          </p:cNvSpPr>
          <p:nvPr>
            <p:ph sz="quarter" idx="4"/>
          </p:nvPr>
        </p:nvSpPr>
        <p:spPr>
          <a:xfrm>
            <a:off x="8183880" y="2833816"/>
            <a:ext cx="3749040" cy="3667568"/>
          </a:xfrm>
        </p:spPr>
        <p:txBody>
          <a:bodyPr vert="horz" lIns="91440" tIns="45720" rIns="91440" bIns="45720" rtlCol="0" anchor="t">
            <a:normAutofit/>
          </a:bodyPr>
          <a:lstStyle/>
          <a:p>
            <a:pPr marL="342900" indent="-342900">
              <a:lnSpc>
                <a:spcPct val="150000"/>
              </a:lnSpc>
              <a:buFont typeface="Arial" panose="020B0604020202020204" pitchFamily="34" charset="0"/>
              <a:buChar char="•"/>
            </a:pPr>
            <a:r>
              <a:rPr lang="en-US" sz="2400" dirty="0">
                <a:solidFill>
                  <a:schemeClr val="accent3"/>
                </a:solidFill>
                <a:latin typeface="Gill Sans Nova Light" panose="020B0302020104020203" pitchFamily="34" charset="0"/>
                <a:cs typeface="Gill Sans Light" panose="020B0302020104020203" pitchFamily="34" charset="-79"/>
              </a:rPr>
              <a:t>Journal and Event Uploading</a:t>
            </a:r>
          </a:p>
          <a:p>
            <a:pPr marL="342900" indent="-342900">
              <a:lnSpc>
                <a:spcPct val="150000"/>
              </a:lnSpc>
              <a:buFont typeface="Arial" panose="020B0604020202020204" pitchFamily="34" charset="0"/>
              <a:buChar char="•"/>
            </a:pPr>
            <a:r>
              <a:rPr lang="en-US" sz="2400" dirty="0">
                <a:solidFill>
                  <a:schemeClr val="accent3"/>
                </a:solidFill>
                <a:latin typeface="Gill Sans Nova Light" panose="020B0302020104020203" pitchFamily="34" charset="0"/>
                <a:cs typeface="Gill Sans Light" panose="020B0302020104020203" pitchFamily="34" charset="-79"/>
              </a:rPr>
              <a:t>Faculty CVs</a:t>
            </a:r>
            <a:endParaRPr lang="en-US" dirty="0">
              <a:latin typeface="Gill Sans Nova Light" panose="020B0302020104020203" pitchFamily="34" charset="0"/>
              <a:cs typeface="Gill Sans Light" panose="020B0302020104020203" pitchFamily="34" charset="-79"/>
            </a:endParaRPr>
          </a:p>
          <a:p>
            <a:pPr marL="342900" indent="-342900">
              <a:lnSpc>
                <a:spcPct val="150000"/>
              </a:lnSpc>
              <a:buFont typeface="Arial" panose="020B0604020202020204" pitchFamily="34" charset="0"/>
              <a:buChar char="•"/>
            </a:pPr>
            <a:r>
              <a:rPr lang="en-US" sz="2400" dirty="0">
                <a:solidFill>
                  <a:schemeClr val="accent3"/>
                </a:solidFill>
                <a:latin typeface="Gill Sans Nova Light" panose="020B0302020104020203" pitchFamily="34" charset="0"/>
                <a:cs typeface="Gill Sans Light" panose="020B0302020104020203" pitchFamily="34" charset="-79"/>
              </a:rPr>
              <a:t>Clean Up Projects</a:t>
            </a:r>
          </a:p>
          <a:p>
            <a:pPr marL="0" indent="0">
              <a:lnSpc>
                <a:spcPct val="150000"/>
              </a:lnSpc>
              <a:buNone/>
            </a:pPr>
            <a:endParaRPr lang="en-US" sz="2400" dirty="0">
              <a:solidFill>
                <a:schemeClr val="accent3"/>
              </a:solidFill>
              <a:latin typeface="Gill Sans Nova Light" panose="020B0302020104020203" pitchFamily="34" charset="0"/>
              <a:cs typeface="Gill Sans Light" panose="020B0302020104020203" pitchFamily="34" charset="-79"/>
            </a:endParaRPr>
          </a:p>
          <a:p>
            <a:endParaRPr lang="en-US" dirty="0">
              <a:solidFill>
                <a:schemeClr val="accent3"/>
              </a:solidFill>
              <a:latin typeface="Gill Sans Nova Light" panose="020B0302020104020203" pitchFamily="34" charset="0"/>
              <a:cs typeface="Calibri"/>
            </a:endParaRPr>
          </a:p>
        </p:txBody>
      </p:sp>
      <p:sp>
        <p:nvSpPr>
          <p:cNvPr id="5" name="Footer Placeholder 4">
            <a:extLst>
              <a:ext uri="{FF2B5EF4-FFF2-40B4-BE49-F238E27FC236}">
                <a16:creationId xmlns:a16="http://schemas.microsoft.com/office/drawing/2014/main" id="{4A947406-5839-A735-732D-5690E6315B95}"/>
              </a:ext>
            </a:extLst>
          </p:cNvPr>
          <p:cNvSpPr>
            <a:spLocks noGrp="1"/>
          </p:cNvSpPr>
          <p:nvPr>
            <p:ph type="ftr" sz="quarter" idx="11"/>
          </p:nvPr>
        </p:nvSpPr>
        <p:spPr/>
        <p:txBody>
          <a:bodyPr/>
          <a:lstStyle/>
          <a:p>
            <a:r>
              <a:rPr lang="en-US" dirty="0"/>
              <a:t>Utilizing Student Workers for Digital Commons Projects</a:t>
            </a:r>
          </a:p>
        </p:txBody>
      </p:sp>
      <p:sp>
        <p:nvSpPr>
          <p:cNvPr id="6" name="Slide Number Placeholder 5">
            <a:extLst>
              <a:ext uri="{FF2B5EF4-FFF2-40B4-BE49-F238E27FC236}">
                <a16:creationId xmlns:a16="http://schemas.microsoft.com/office/drawing/2014/main" id="{662884A3-BD82-0FC6-A582-54DD17DBCB4A}"/>
              </a:ext>
            </a:extLst>
          </p:cNvPr>
          <p:cNvSpPr>
            <a:spLocks noGrp="1"/>
          </p:cNvSpPr>
          <p:nvPr>
            <p:ph type="sldNum" sz="quarter" idx="12"/>
          </p:nvPr>
        </p:nvSpPr>
        <p:spPr/>
        <p:txBody>
          <a:bodyPr/>
          <a:lstStyle/>
          <a:p>
            <a:fld id="{294A09A9-5501-47C1-A89A-A340965A2BE2}" type="slidenum">
              <a:rPr lang="en-US" smtClean="0"/>
              <a:t>2</a:t>
            </a:fld>
            <a:endParaRPr lang="en-US" dirty="0"/>
          </a:p>
        </p:txBody>
      </p:sp>
      <p:pic>
        <p:nvPicPr>
          <p:cNvPr id="1030" name="Picture 6" descr="Smiling students working together royalty free stock image">
            <a:extLst>
              <a:ext uri="{FF2B5EF4-FFF2-40B4-BE49-F238E27FC236}">
                <a16:creationId xmlns:a16="http://schemas.microsoft.com/office/drawing/2014/main" id="{2D87DEC0-7AB9-EF5C-0FF5-E16539543C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762" y="1694791"/>
            <a:ext cx="4491859" cy="2998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95278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F4D5B-3E14-1349-3E16-232AA74EEBAF}"/>
              </a:ext>
            </a:extLst>
          </p:cNvPr>
          <p:cNvSpPr>
            <a:spLocks noGrp="1"/>
          </p:cNvSpPr>
          <p:nvPr>
            <p:ph type="title"/>
          </p:nvPr>
        </p:nvSpPr>
        <p:spPr/>
        <p:txBody>
          <a:bodyPr/>
          <a:lstStyle/>
          <a:p>
            <a:r>
              <a:rPr lang="en-US" dirty="0">
                <a:solidFill>
                  <a:schemeClr val="accent3"/>
                </a:solidFill>
                <a:latin typeface="Baskerville Old Face" panose="02020602080505020303" pitchFamily="18" charset="77"/>
                <a:ea typeface="Baskerville" panose="02020502070401020303" pitchFamily="18" charset="0"/>
              </a:rPr>
              <a:t>What Students Do</a:t>
            </a:r>
            <a:endParaRPr lang="en-US" dirty="0"/>
          </a:p>
        </p:txBody>
      </p:sp>
      <p:sp>
        <p:nvSpPr>
          <p:cNvPr id="3" name="Text Placeholder 2">
            <a:extLst>
              <a:ext uri="{FF2B5EF4-FFF2-40B4-BE49-F238E27FC236}">
                <a16:creationId xmlns:a16="http://schemas.microsoft.com/office/drawing/2014/main" id="{E698CE0E-745C-A7EE-B0DE-4912A73B00D8}"/>
              </a:ext>
            </a:extLst>
          </p:cNvPr>
          <p:cNvSpPr>
            <a:spLocks noGrp="1"/>
          </p:cNvSpPr>
          <p:nvPr>
            <p:ph type="body" idx="1"/>
          </p:nvPr>
        </p:nvSpPr>
        <p:spPr/>
        <p:txBody>
          <a:bodyPr>
            <a:normAutofit/>
          </a:bodyPr>
          <a:lstStyle/>
          <a:p>
            <a:r>
              <a:rPr lang="en-US" sz="2000" dirty="0">
                <a:solidFill>
                  <a:schemeClr val="accent3"/>
                </a:solidFill>
                <a:latin typeface="Baskerville Old Face" panose="02020602080505020303" pitchFamily="18" charset="77"/>
                <a:ea typeface="Baskerville" panose="02020502070401020303" pitchFamily="18" charset="0"/>
                <a:cs typeface="+mn-lt"/>
              </a:rPr>
              <a:t>Journal and Event Uploading</a:t>
            </a:r>
            <a:endParaRPr lang="en-US" dirty="0"/>
          </a:p>
        </p:txBody>
      </p:sp>
      <p:sp>
        <p:nvSpPr>
          <p:cNvPr id="4" name="Content Placeholder 3">
            <a:extLst>
              <a:ext uri="{FF2B5EF4-FFF2-40B4-BE49-F238E27FC236}">
                <a16:creationId xmlns:a16="http://schemas.microsoft.com/office/drawing/2014/main" id="{E336DC79-3EA6-7325-3D0B-C041B850142A}"/>
              </a:ext>
            </a:extLst>
          </p:cNvPr>
          <p:cNvSpPr>
            <a:spLocks noGrp="1"/>
          </p:cNvSpPr>
          <p:nvPr>
            <p:ph sz="half" idx="2"/>
          </p:nvPr>
        </p:nvSpPr>
        <p:spPr>
          <a:xfrm>
            <a:off x="1124712" y="2629117"/>
            <a:ext cx="3200400" cy="2766668"/>
          </a:xfrm>
        </p:spPr>
        <p:txBody>
          <a:bodyPr/>
          <a:lstStyle/>
          <a:p>
            <a:r>
              <a:rPr lang="en-US" sz="1600" dirty="0">
                <a:solidFill>
                  <a:schemeClr val="accent3"/>
                </a:solidFill>
                <a:latin typeface="Gill Sans Nova Light" panose="020B0302020104020203" pitchFamily="34" charset="0"/>
                <a:ea typeface="+mn-lt"/>
                <a:cs typeface="Gill Sans Light" panose="020B0302020104020203" pitchFamily="34" charset="-79"/>
              </a:rPr>
              <a:t>Edit full issue PDFs in Adobe Acrobat Pro</a:t>
            </a:r>
          </a:p>
          <a:p>
            <a:r>
              <a:rPr lang="en-US" sz="1600" dirty="0">
                <a:solidFill>
                  <a:schemeClr val="accent3"/>
                </a:solidFill>
                <a:latin typeface="Gill Sans Nova Light" panose="020B0302020104020203" pitchFamily="34" charset="0"/>
                <a:ea typeface="+mn-lt"/>
                <a:cs typeface="Gill Sans Light" panose="020B0302020104020203" pitchFamily="34" charset="-79"/>
              </a:rPr>
              <a:t>Create new volumes and issues, tracks, etc.</a:t>
            </a:r>
          </a:p>
          <a:p>
            <a:r>
              <a:rPr lang="en-US" sz="1600" dirty="0">
                <a:solidFill>
                  <a:schemeClr val="accent3"/>
                </a:solidFill>
                <a:latin typeface="Gill Sans Nova Light" panose="020B0302020104020203" pitchFamily="34" charset="0"/>
                <a:ea typeface="+mn-lt"/>
                <a:cs typeface="Gill Sans Light" panose="020B0302020104020203" pitchFamily="34" charset="-79"/>
              </a:rPr>
              <a:t>Upload individual submissions</a:t>
            </a:r>
          </a:p>
          <a:p>
            <a:r>
              <a:rPr lang="en-US" dirty="0">
                <a:latin typeface="Gill Sans Nova Light" panose="020B0302020104020203" pitchFamily="34" charset="0"/>
                <a:ea typeface="+mn-lt"/>
                <a:cs typeface="Gill Sans Light" panose="020B0302020104020203" pitchFamily="34" charset="-79"/>
              </a:rPr>
              <a:t>Publish to the site</a:t>
            </a:r>
            <a:endParaRPr lang="en-US" sz="1600" dirty="0">
              <a:solidFill>
                <a:schemeClr val="accent3"/>
              </a:solidFill>
              <a:latin typeface="Gill Sans Nova Light" panose="020B0302020104020203" pitchFamily="34" charset="0"/>
              <a:ea typeface="+mn-lt"/>
              <a:cs typeface="Gill Sans Light" panose="020B0302020104020203" pitchFamily="34" charset="-79"/>
            </a:endParaRPr>
          </a:p>
        </p:txBody>
      </p:sp>
      <p:sp>
        <p:nvSpPr>
          <p:cNvPr id="5" name="Text Placeholder 4">
            <a:extLst>
              <a:ext uri="{FF2B5EF4-FFF2-40B4-BE49-F238E27FC236}">
                <a16:creationId xmlns:a16="http://schemas.microsoft.com/office/drawing/2014/main" id="{8FD645B0-0A7B-7091-C8D6-E7D27FA25E51}"/>
              </a:ext>
            </a:extLst>
          </p:cNvPr>
          <p:cNvSpPr>
            <a:spLocks noGrp="1"/>
          </p:cNvSpPr>
          <p:nvPr>
            <p:ph type="body" sz="quarter" idx="3"/>
          </p:nvPr>
        </p:nvSpPr>
        <p:spPr/>
        <p:txBody>
          <a:bodyPr>
            <a:normAutofit/>
          </a:bodyPr>
          <a:lstStyle/>
          <a:p>
            <a:pPr marL="0" indent="0">
              <a:buFont typeface="Arial" panose="020B0604020202020204" pitchFamily="34" charset="0"/>
              <a:buNone/>
            </a:pPr>
            <a:r>
              <a:rPr lang="en-US" sz="2000" dirty="0">
                <a:solidFill>
                  <a:schemeClr val="accent3"/>
                </a:solidFill>
                <a:latin typeface="Baskerville Old Face" panose="02020602080505020303" pitchFamily="18" charset="77"/>
                <a:ea typeface="Baskerville" panose="02020502070401020303" pitchFamily="18" charset="0"/>
              </a:rPr>
              <a:t>Faculty CVs</a:t>
            </a:r>
          </a:p>
        </p:txBody>
      </p:sp>
      <p:sp>
        <p:nvSpPr>
          <p:cNvPr id="6" name="Content Placeholder 5">
            <a:extLst>
              <a:ext uri="{FF2B5EF4-FFF2-40B4-BE49-F238E27FC236}">
                <a16:creationId xmlns:a16="http://schemas.microsoft.com/office/drawing/2014/main" id="{3C7B8494-23AF-BB4F-382C-D2B07675EBB6}"/>
              </a:ext>
            </a:extLst>
          </p:cNvPr>
          <p:cNvSpPr>
            <a:spLocks noGrp="1"/>
          </p:cNvSpPr>
          <p:nvPr>
            <p:ph sz="quarter" idx="4"/>
          </p:nvPr>
        </p:nvSpPr>
        <p:spPr/>
        <p:txBody>
          <a:bodyPr/>
          <a:lstStyle/>
          <a:p>
            <a:r>
              <a:rPr lang="en-US" sz="1600" dirty="0">
                <a:solidFill>
                  <a:schemeClr val="accent3"/>
                </a:solidFill>
                <a:latin typeface="Gill Sans Nova Light" panose="020B0302020104020203" pitchFamily="34" charset="0"/>
                <a:ea typeface="+mn-lt"/>
                <a:cs typeface="Gill Sans Light" panose="020B0302020104020203" pitchFamily="34" charset="-79"/>
              </a:rPr>
              <a:t>Research publication list to find articles freely available online</a:t>
            </a:r>
          </a:p>
          <a:p>
            <a:r>
              <a:rPr lang="en-US" dirty="0">
                <a:latin typeface="Gill Sans Nova Light" panose="020B0302020104020203" pitchFamily="34" charset="0"/>
                <a:ea typeface="+mn-lt"/>
                <a:cs typeface="Gill Sans Light" panose="020B0302020104020203" pitchFamily="34" charset="-79"/>
              </a:rPr>
              <a:t>Upload articles to site</a:t>
            </a:r>
          </a:p>
          <a:p>
            <a:r>
              <a:rPr lang="en-US" sz="1600" dirty="0">
                <a:solidFill>
                  <a:schemeClr val="accent3"/>
                </a:solidFill>
                <a:latin typeface="Gill Sans Nova Light" panose="020B0302020104020203" pitchFamily="34" charset="0"/>
                <a:ea typeface="+mn-lt"/>
                <a:cs typeface="Gill Sans Light" panose="020B0302020104020203" pitchFamily="34" charset="-79"/>
              </a:rPr>
              <a:t>C</a:t>
            </a:r>
            <a:r>
              <a:rPr lang="en-US" dirty="0">
                <a:latin typeface="Gill Sans Nova Light" panose="020B0302020104020203" pitchFamily="34" charset="0"/>
                <a:ea typeface="+mn-lt"/>
                <a:cs typeface="Gill Sans Light" panose="020B0302020104020203" pitchFamily="34" charset="-79"/>
              </a:rPr>
              <a:t>ompile list of works to be requested from the author</a:t>
            </a:r>
          </a:p>
          <a:p>
            <a:r>
              <a:rPr lang="en-US" sz="1600" dirty="0">
                <a:solidFill>
                  <a:schemeClr val="accent3"/>
                </a:solidFill>
                <a:latin typeface="Gill Sans Nova Light" panose="020B0302020104020203" pitchFamily="34" charset="0"/>
                <a:ea typeface="+mn-lt"/>
                <a:cs typeface="Gill Sans Light" panose="020B0302020104020203" pitchFamily="34" charset="-79"/>
              </a:rPr>
              <a:t>Research </a:t>
            </a:r>
            <a:r>
              <a:rPr lang="en-US" dirty="0">
                <a:latin typeface="Gill Sans Nova Light" panose="020B0302020104020203" pitchFamily="34" charset="0"/>
                <a:ea typeface="+mn-lt"/>
                <a:cs typeface="Gill Sans Light" panose="020B0302020104020203" pitchFamily="34" charset="-79"/>
              </a:rPr>
              <a:t>publisher permissions</a:t>
            </a:r>
            <a:endParaRPr lang="en-US" sz="1600" dirty="0">
              <a:solidFill>
                <a:schemeClr val="accent3"/>
              </a:solidFill>
              <a:latin typeface="Gill Sans Nova Light" panose="020B0302020104020203" pitchFamily="34" charset="0"/>
              <a:cs typeface="Gill Sans Light" panose="020B0302020104020203" pitchFamily="34" charset="-79"/>
            </a:endParaRPr>
          </a:p>
        </p:txBody>
      </p:sp>
      <p:sp>
        <p:nvSpPr>
          <p:cNvPr id="9" name="Text Placeholder 8">
            <a:extLst>
              <a:ext uri="{FF2B5EF4-FFF2-40B4-BE49-F238E27FC236}">
                <a16:creationId xmlns:a16="http://schemas.microsoft.com/office/drawing/2014/main" id="{F0CC0C3B-96FD-06F4-C3EC-91658544150B}"/>
              </a:ext>
            </a:extLst>
          </p:cNvPr>
          <p:cNvSpPr>
            <a:spLocks noGrp="1"/>
          </p:cNvSpPr>
          <p:nvPr>
            <p:ph type="body" sz="quarter" idx="13"/>
          </p:nvPr>
        </p:nvSpPr>
        <p:spPr/>
        <p:txBody>
          <a:bodyPr/>
          <a:lstStyle/>
          <a:p>
            <a:pPr marL="0" indent="0">
              <a:buNone/>
            </a:pPr>
            <a:r>
              <a:rPr lang="en-US" sz="2000" dirty="0">
                <a:solidFill>
                  <a:schemeClr val="accent3"/>
                </a:solidFill>
                <a:latin typeface="Baskerville Old Face" panose="02020602080505020303" pitchFamily="18" charset="77"/>
                <a:ea typeface="Baskerville" panose="02020502070401020303" pitchFamily="18" charset="0"/>
              </a:rPr>
              <a:t>Clean Up Projects</a:t>
            </a:r>
          </a:p>
        </p:txBody>
      </p:sp>
      <p:sp>
        <p:nvSpPr>
          <p:cNvPr id="10" name="Content Placeholder 9">
            <a:extLst>
              <a:ext uri="{FF2B5EF4-FFF2-40B4-BE49-F238E27FC236}">
                <a16:creationId xmlns:a16="http://schemas.microsoft.com/office/drawing/2014/main" id="{6E802B29-40B6-000C-8EDD-903910D08A61}"/>
              </a:ext>
            </a:extLst>
          </p:cNvPr>
          <p:cNvSpPr>
            <a:spLocks noGrp="1"/>
          </p:cNvSpPr>
          <p:nvPr>
            <p:ph sz="quarter" idx="14"/>
          </p:nvPr>
        </p:nvSpPr>
        <p:spPr/>
        <p:txBody>
          <a:bodyPr/>
          <a:lstStyle/>
          <a:p>
            <a:r>
              <a:rPr lang="en-US" sz="1600" dirty="0">
                <a:solidFill>
                  <a:schemeClr val="accent3"/>
                </a:solidFill>
                <a:latin typeface="Gill Sans Nova Light" panose="020B0302020104020203" pitchFamily="34" charset="0"/>
                <a:ea typeface="+mn-lt"/>
                <a:cs typeface="Gill Sans Light" panose="020B0302020104020203" pitchFamily="34" charset="-79"/>
              </a:rPr>
              <a:t>Work on spreadsheets</a:t>
            </a:r>
            <a:endParaRPr lang="en-US" sz="1600" dirty="0">
              <a:solidFill>
                <a:schemeClr val="accent3"/>
              </a:solidFill>
              <a:latin typeface="Gill Sans Nova Light" panose="020B0302020104020203" pitchFamily="34" charset="0"/>
              <a:cs typeface="Gill Sans Light" panose="020B0302020104020203" pitchFamily="34" charset="-79"/>
            </a:endParaRPr>
          </a:p>
          <a:p>
            <a:r>
              <a:rPr lang="en-US" sz="1600" dirty="0">
                <a:solidFill>
                  <a:schemeClr val="accent3"/>
                </a:solidFill>
                <a:latin typeface="Gill Sans Nova Light" panose="020B0302020104020203" pitchFamily="34" charset="0"/>
                <a:ea typeface="+mn-lt"/>
                <a:cs typeface="Gill Sans Light" panose="020B0302020104020203" pitchFamily="34" charset="-79"/>
              </a:rPr>
              <a:t>Add missing metadata</a:t>
            </a:r>
          </a:p>
          <a:p>
            <a:r>
              <a:rPr lang="en-US" dirty="0">
                <a:latin typeface="Gill Sans Nova Light" panose="020B0302020104020203" pitchFamily="34" charset="0"/>
                <a:ea typeface="+mn-lt"/>
                <a:cs typeface="Gill Sans Light" panose="020B0302020104020203" pitchFamily="34" charset="-79"/>
              </a:rPr>
              <a:t>Standardize existing metadata</a:t>
            </a:r>
            <a:endParaRPr lang="en-US" sz="1600" dirty="0">
              <a:solidFill>
                <a:schemeClr val="accent3"/>
              </a:solidFill>
              <a:latin typeface="Gill Sans Nova Light" panose="020B0302020104020203" pitchFamily="34" charset="0"/>
              <a:ea typeface="+mn-lt"/>
              <a:cs typeface="Gill Sans Light" panose="020B0302020104020203" pitchFamily="34" charset="-79"/>
            </a:endParaRPr>
          </a:p>
          <a:p>
            <a:r>
              <a:rPr lang="en-US" sz="1600" dirty="0">
                <a:solidFill>
                  <a:schemeClr val="accent3"/>
                </a:solidFill>
                <a:latin typeface="Gill Sans Nova Light" panose="020B0302020104020203" pitchFamily="34" charset="0"/>
                <a:ea typeface="+mn-lt"/>
                <a:cs typeface="Gill Sans Light" panose="020B0302020104020203" pitchFamily="34" charset="-79"/>
              </a:rPr>
              <a:t>Create and add missing handle links</a:t>
            </a:r>
            <a:endParaRPr lang="en-US" sz="1600" dirty="0">
              <a:solidFill>
                <a:schemeClr val="accent3"/>
              </a:solidFill>
              <a:latin typeface="Gill Sans Nova Light" panose="020B0302020104020203" pitchFamily="34" charset="0"/>
              <a:cs typeface="Gill Sans Light" panose="020B0302020104020203" pitchFamily="34" charset="-79"/>
            </a:endParaRPr>
          </a:p>
        </p:txBody>
      </p:sp>
      <p:sp>
        <p:nvSpPr>
          <p:cNvPr id="7" name="Footer Placeholder 6">
            <a:extLst>
              <a:ext uri="{FF2B5EF4-FFF2-40B4-BE49-F238E27FC236}">
                <a16:creationId xmlns:a16="http://schemas.microsoft.com/office/drawing/2014/main" id="{69D875C8-4D19-8AF8-6F98-F151E309145E}"/>
              </a:ext>
            </a:extLst>
          </p:cNvPr>
          <p:cNvSpPr>
            <a:spLocks noGrp="1"/>
          </p:cNvSpPr>
          <p:nvPr>
            <p:ph type="ftr" sz="quarter" idx="11"/>
          </p:nvPr>
        </p:nvSpPr>
        <p:spPr/>
        <p:txBody>
          <a:bodyPr/>
          <a:lstStyle/>
          <a:p>
            <a:r>
              <a:rPr lang="en-US" dirty="0"/>
              <a:t>Utilizing Student Workers for Digital Commons Projects</a:t>
            </a:r>
          </a:p>
        </p:txBody>
      </p:sp>
      <p:sp>
        <p:nvSpPr>
          <p:cNvPr id="8" name="Slide Number Placeholder 7">
            <a:extLst>
              <a:ext uri="{FF2B5EF4-FFF2-40B4-BE49-F238E27FC236}">
                <a16:creationId xmlns:a16="http://schemas.microsoft.com/office/drawing/2014/main" id="{7130094C-EC6A-E6F3-2E57-202E962AAC87}"/>
              </a:ext>
            </a:extLst>
          </p:cNvPr>
          <p:cNvSpPr>
            <a:spLocks noGrp="1"/>
          </p:cNvSpPr>
          <p:nvPr>
            <p:ph type="sldNum" sz="quarter" idx="12"/>
          </p:nvPr>
        </p:nvSpPr>
        <p:spPr/>
        <p:txBody>
          <a:bodyPr/>
          <a:lstStyle/>
          <a:p>
            <a:fld id="{294A09A9-5501-47C1-A89A-A340965A2BE2}" type="slidenum">
              <a:rPr lang="en-US" smtClean="0"/>
              <a:t>3</a:t>
            </a:fld>
            <a:endParaRPr lang="en-US" dirty="0"/>
          </a:p>
        </p:txBody>
      </p:sp>
      <p:pic>
        <p:nvPicPr>
          <p:cNvPr id="12" name="Picture 11">
            <a:extLst>
              <a:ext uri="{FF2B5EF4-FFF2-40B4-BE49-F238E27FC236}">
                <a16:creationId xmlns:a16="http://schemas.microsoft.com/office/drawing/2014/main" id="{B6C4952C-E721-2C23-7C1B-C7405BEA1EC0}"/>
              </a:ext>
            </a:extLst>
          </p:cNvPr>
          <p:cNvPicPr>
            <a:picLocks noChangeAspect="1"/>
          </p:cNvPicPr>
          <p:nvPr/>
        </p:nvPicPr>
        <p:blipFill rotWithShape="1">
          <a:blip r:embed="rId2"/>
          <a:srcRect l="17162" t="15646" r="19865"/>
          <a:stretch/>
        </p:blipFill>
        <p:spPr>
          <a:xfrm>
            <a:off x="1311038" y="4429782"/>
            <a:ext cx="2335180" cy="1594970"/>
          </a:xfrm>
          <a:prstGeom prst="rect">
            <a:avLst/>
          </a:prstGeom>
        </p:spPr>
      </p:pic>
      <p:pic>
        <p:nvPicPr>
          <p:cNvPr id="16" name="Picture 15">
            <a:extLst>
              <a:ext uri="{FF2B5EF4-FFF2-40B4-BE49-F238E27FC236}">
                <a16:creationId xmlns:a16="http://schemas.microsoft.com/office/drawing/2014/main" id="{6239C4BD-5D6D-F446-6283-0F4B7FDB5219}"/>
              </a:ext>
            </a:extLst>
          </p:cNvPr>
          <p:cNvPicPr>
            <a:picLocks noChangeAspect="1"/>
          </p:cNvPicPr>
          <p:nvPr/>
        </p:nvPicPr>
        <p:blipFill rotWithShape="1">
          <a:blip r:embed="rId3"/>
          <a:srcRect l="34459" t="40161" r="20338" b="9448"/>
          <a:stretch/>
        </p:blipFill>
        <p:spPr>
          <a:xfrm>
            <a:off x="4597406" y="4433945"/>
            <a:ext cx="2805962" cy="1594970"/>
          </a:xfrm>
          <a:prstGeom prst="rect">
            <a:avLst/>
          </a:prstGeom>
        </p:spPr>
      </p:pic>
      <p:pic>
        <p:nvPicPr>
          <p:cNvPr id="22" name="Picture 21">
            <a:extLst>
              <a:ext uri="{FF2B5EF4-FFF2-40B4-BE49-F238E27FC236}">
                <a16:creationId xmlns:a16="http://schemas.microsoft.com/office/drawing/2014/main" id="{AE6E92C8-30B8-C5FB-03EB-46E614299C84}"/>
              </a:ext>
            </a:extLst>
          </p:cNvPr>
          <p:cNvPicPr>
            <a:picLocks noChangeAspect="1"/>
          </p:cNvPicPr>
          <p:nvPr/>
        </p:nvPicPr>
        <p:blipFill rotWithShape="1">
          <a:blip r:embed="rId4"/>
          <a:srcRect l="744" r="51081" b="50000"/>
          <a:stretch/>
        </p:blipFill>
        <p:spPr>
          <a:xfrm>
            <a:off x="8057578" y="4326196"/>
            <a:ext cx="3195309" cy="1698556"/>
          </a:xfrm>
          <a:prstGeom prst="rect">
            <a:avLst/>
          </a:prstGeom>
        </p:spPr>
      </p:pic>
    </p:spTree>
    <p:extLst>
      <p:ext uri="{BB962C8B-B14F-4D97-AF65-F5344CB8AC3E}">
        <p14:creationId xmlns:p14="http://schemas.microsoft.com/office/powerpoint/2010/main" val="20681211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54157-869F-9BBE-CFCF-717129CA6907}"/>
              </a:ext>
            </a:extLst>
          </p:cNvPr>
          <p:cNvSpPr>
            <a:spLocks noGrp="1"/>
          </p:cNvSpPr>
          <p:nvPr>
            <p:ph type="title"/>
          </p:nvPr>
        </p:nvSpPr>
        <p:spPr>
          <a:xfrm>
            <a:off x="1748028" y="1389888"/>
            <a:ext cx="8695944" cy="1325880"/>
          </a:xfrm>
        </p:spPr>
        <p:txBody>
          <a:bodyPr/>
          <a:lstStyle/>
          <a:p>
            <a:r>
              <a:rPr lang="en-US" dirty="0">
                <a:solidFill>
                  <a:schemeClr val="accent3"/>
                </a:solidFill>
                <a:latin typeface="Baskerville Old Face" panose="02020602080505020303" pitchFamily="18" charset="77"/>
              </a:rPr>
              <a:t>Elizabeth</a:t>
            </a:r>
            <a:r>
              <a:rPr lang="en-US" dirty="0">
                <a:solidFill>
                  <a:schemeClr val="accent3"/>
                </a:solidFill>
              </a:rPr>
              <a:t> </a:t>
            </a:r>
            <a:endParaRPr lang="en-US" dirty="0"/>
          </a:p>
        </p:txBody>
      </p:sp>
      <p:sp>
        <p:nvSpPr>
          <p:cNvPr id="3" name="Content Placeholder 2">
            <a:extLst>
              <a:ext uri="{FF2B5EF4-FFF2-40B4-BE49-F238E27FC236}">
                <a16:creationId xmlns:a16="http://schemas.microsoft.com/office/drawing/2014/main" id="{DC9AC05D-560D-1665-8879-549C0B4EDE5C}"/>
              </a:ext>
            </a:extLst>
          </p:cNvPr>
          <p:cNvSpPr>
            <a:spLocks noGrp="1"/>
          </p:cNvSpPr>
          <p:nvPr>
            <p:ph idx="1"/>
          </p:nvPr>
        </p:nvSpPr>
        <p:spPr/>
        <p:txBody>
          <a:bodyPr/>
          <a:lstStyle/>
          <a:p>
            <a:pPr marL="0" indent="0" algn="ctr">
              <a:lnSpc>
                <a:spcPct val="100000"/>
              </a:lnSpc>
              <a:buNone/>
            </a:pPr>
            <a:r>
              <a:rPr lang="en-US" sz="2000" dirty="0">
                <a:solidFill>
                  <a:schemeClr val="accent3"/>
                </a:solidFill>
                <a:latin typeface="Gill Sans Nova Light" panose="020B0302020104020203" pitchFamily="34" charset="0"/>
                <a:ea typeface="+mn-lt"/>
                <a:cs typeface="Gill Sans Light" panose="020B0302020104020203" pitchFamily="34" charset="-79"/>
              </a:rPr>
              <a:t>At Contoso, we believe in giving 110%. By using our next-generation data architecture, we help organizations virtually manage agile workflows. We thrive because of our market knowledge and great team behind our product. As our CEO says, "Efficiencies will come from proactively transforming how we do business."</a:t>
            </a:r>
          </a:p>
          <a:p>
            <a:pPr marL="0" indent="0">
              <a:lnSpc>
                <a:spcPct val="100000"/>
              </a:lnSpc>
              <a:buNone/>
            </a:pPr>
            <a:endParaRPr lang="en-US" dirty="0">
              <a:solidFill>
                <a:schemeClr val="accent3"/>
              </a:solidFill>
              <a:cs typeface="Calibri"/>
            </a:endParaRPr>
          </a:p>
        </p:txBody>
      </p:sp>
      <p:sp>
        <p:nvSpPr>
          <p:cNvPr id="4" name="Footer Placeholder 3">
            <a:extLst>
              <a:ext uri="{FF2B5EF4-FFF2-40B4-BE49-F238E27FC236}">
                <a16:creationId xmlns:a16="http://schemas.microsoft.com/office/drawing/2014/main" id="{8EF088D1-E89A-FD55-EB44-49411774536D}"/>
              </a:ext>
            </a:extLst>
          </p:cNvPr>
          <p:cNvSpPr>
            <a:spLocks noGrp="1"/>
          </p:cNvSpPr>
          <p:nvPr>
            <p:ph type="ftr" sz="quarter" idx="10"/>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94026A48-6EF8-D4D0-2C6E-1F96935EA501}"/>
              </a:ext>
            </a:extLst>
          </p:cNvPr>
          <p:cNvSpPr>
            <a:spLocks noGrp="1"/>
          </p:cNvSpPr>
          <p:nvPr>
            <p:ph type="sldNum" sz="quarter" idx="11"/>
          </p:nvPr>
        </p:nvSpPr>
        <p:spPr/>
        <p:txBody>
          <a:bodyPr/>
          <a:lstStyle/>
          <a:p>
            <a:fld id="{294A09A9-5501-47C1-A89A-A340965A2BE2}" type="slidenum">
              <a:rPr lang="en-US" smtClean="0"/>
              <a:pPr/>
              <a:t>4</a:t>
            </a:fld>
            <a:endParaRPr lang="en-US" dirty="0"/>
          </a:p>
        </p:txBody>
      </p:sp>
    </p:spTree>
    <p:extLst>
      <p:ext uri="{BB962C8B-B14F-4D97-AF65-F5344CB8AC3E}">
        <p14:creationId xmlns:p14="http://schemas.microsoft.com/office/powerpoint/2010/main" val="5207005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EB5DC-8C2B-5750-6E12-9A35C0FFBA00}"/>
              </a:ext>
            </a:extLst>
          </p:cNvPr>
          <p:cNvSpPr>
            <a:spLocks noGrp="1"/>
          </p:cNvSpPr>
          <p:nvPr>
            <p:ph type="title"/>
          </p:nvPr>
        </p:nvSpPr>
        <p:spPr/>
        <p:txBody>
          <a:bodyPr/>
          <a:lstStyle/>
          <a:p>
            <a:r>
              <a:rPr lang="en-US" dirty="0"/>
              <a:t>Thank you</a:t>
            </a:r>
          </a:p>
        </p:txBody>
      </p:sp>
      <p:sp>
        <p:nvSpPr>
          <p:cNvPr id="5" name="Content Placeholder 4">
            <a:extLst>
              <a:ext uri="{FF2B5EF4-FFF2-40B4-BE49-F238E27FC236}">
                <a16:creationId xmlns:a16="http://schemas.microsoft.com/office/drawing/2014/main" id="{AAF5CF3F-E5EF-5769-3F83-24ADB4412BBF}"/>
              </a:ext>
            </a:extLst>
          </p:cNvPr>
          <p:cNvSpPr>
            <a:spLocks noGrp="1"/>
          </p:cNvSpPr>
          <p:nvPr>
            <p:ph idx="1"/>
          </p:nvPr>
        </p:nvSpPr>
        <p:spPr>
          <a:xfrm>
            <a:off x="7331675" y="832021"/>
            <a:ext cx="4390767" cy="5395783"/>
          </a:xfrm>
        </p:spPr>
        <p:txBody>
          <a:bodyPr>
            <a:normAutofit/>
          </a:bodyPr>
          <a:lstStyle/>
          <a:p>
            <a:r>
              <a:rPr lang="en-US" dirty="0"/>
              <a:t>Ellen Amatangelo </a:t>
            </a:r>
            <a:r>
              <a:rPr lang="en-US" dirty="0">
                <a:hlinkClick r:id="rId2"/>
              </a:rPr>
              <a:t>ellen_amatangelo@byu.edu</a:t>
            </a:r>
            <a:endParaRPr lang="en-US" dirty="0"/>
          </a:p>
          <a:p>
            <a:endParaRPr lang="en-US" dirty="0"/>
          </a:p>
          <a:p>
            <a:r>
              <a:rPr lang="en-US" dirty="0"/>
              <a:t>Elizabeth Parret</a:t>
            </a:r>
          </a:p>
          <a:p>
            <a:r>
              <a:rPr lang="en-US" dirty="0">
                <a:hlinkClick r:id="rId3"/>
              </a:rPr>
              <a:t>elizabeth_parret@student.byu.edu</a:t>
            </a:r>
            <a:endParaRPr lang="en-US" dirty="0"/>
          </a:p>
          <a:p>
            <a:endParaRPr lang="en-US" dirty="0"/>
          </a:p>
        </p:txBody>
      </p:sp>
      <p:pic>
        <p:nvPicPr>
          <p:cNvPr id="4" name="Picture 3" descr="A person in a teal shirt&#10;&#10;Description automatically generated">
            <a:extLst>
              <a:ext uri="{FF2B5EF4-FFF2-40B4-BE49-F238E27FC236}">
                <a16:creationId xmlns:a16="http://schemas.microsoft.com/office/drawing/2014/main" id="{9C8E9AE5-69D8-51A8-8B08-63F0EA8A38F7}"/>
              </a:ext>
            </a:extLst>
          </p:cNvPr>
          <p:cNvPicPr>
            <a:picLocks noChangeAspect="1"/>
          </p:cNvPicPr>
          <p:nvPr/>
        </p:nvPicPr>
        <p:blipFill>
          <a:blip r:embed="rId4"/>
          <a:stretch>
            <a:fillRect/>
          </a:stretch>
        </p:blipFill>
        <p:spPr>
          <a:xfrm>
            <a:off x="9642390" y="1046907"/>
            <a:ext cx="875488" cy="1313233"/>
          </a:xfrm>
          <a:prstGeom prst="rect">
            <a:avLst/>
          </a:prstGeom>
        </p:spPr>
      </p:pic>
      <p:pic>
        <p:nvPicPr>
          <p:cNvPr id="7" name="Picture 6" descr="A person smiling at the camera&#10;&#10;Description automatically generated">
            <a:extLst>
              <a:ext uri="{FF2B5EF4-FFF2-40B4-BE49-F238E27FC236}">
                <a16:creationId xmlns:a16="http://schemas.microsoft.com/office/drawing/2014/main" id="{14CED235-DFFA-97E9-3A75-CFD971F42469}"/>
              </a:ext>
            </a:extLst>
          </p:cNvPr>
          <p:cNvPicPr>
            <a:picLocks noChangeAspect="1"/>
          </p:cNvPicPr>
          <p:nvPr/>
        </p:nvPicPr>
        <p:blipFill>
          <a:blip r:embed="rId5"/>
          <a:stretch>
            <a:fillRect/>
          </a:stretch>
        </p:blipFill>
        <p:spPr>
          <a:xfrm>
            <a:off x="9642391" y="3126654"/>
            <a:ext cx="875488" cy="1167317"/>
          </a:xfrm>
          <a:prstGeom prst="rect">
            <a:avLst/>
          </a:prstGeom>
        </p:spPr>
      </p:pic>
    </p:spTree>
    <p:extLst>
      <p:ext uri="{BB962C8B-B14F-4D97-AF65-F5344CB8AC3E}">
        <p14:creationId xmlns:p14="http://schemas.microsoft.com/office/powerpoint/2010/main" val="2790251853"/>
      </p:ext>
    </p:extLst>
  </p:cSld>
  <p:clrMapOvr>
    <a:masterClrMapping/>
  </p:clrMapOvr>
</p:sld>
</file>

<file path=ppt/theme/theme1.xml><?xml version="1.0" encoding="utf-8"?>
<a:theme xmlns:a="http://schemas.openxmlformats.org/drawingml/2006/main" name="Office Theme">
  <a:themeElements>
    <a:clrScheme name="Custom 20">
      <a:dk1>
        <a:srgbClr val="000000"/>
      </a:dk1>
      <a:lt1>
        <a:srgbClr val="FFFFFF"/>
      </a:lt1>
      <a:dk2>
        <a:srgbClr val="CAD8D6"/>
      </a:dk2>
      <a:lt2>
        <a:srgbClr val="E7E6E6"/>
      </a:lt2>
      <a:accent1>
        <a:srgbClr val="7E8679"/>
      </a:accent1>
      <a:accent2>
        <a:srgbClr val="72292A"/>
      </a:accent2>
      <a:accent3>
        <a:srgbClr val="4A3A1C"/>
      </a:accent3>
      <a:accent4>
        <a:srgbClr val="E47D60"/>
      </a:accent4>
      <a:accent5>
        <a:srgbClr val="CEBBAF"/>
      </a:accent5>
      <a:accent6>
        <a:srgbClr val="E8DAC4"/>
      </a:accent6>
      <a:hlink>
        <a:srgbClr val="3968F6"/>
      </a:hlink>
      <a:folHlink>
        <a:srgbClr val="954F72"/>
      </a:folHlink>
    </a:clrScheme>
    <a:fontScheme name="Custom 23">
      <a:majorFont>
        <a:latin typeface="Baskerville Old Face"/>
        <a:ea typeface=""/>
        <a:cs typeface=""/>
      </a:majorFont>
      <a:minorFont>
        <a:latin typeface="Gill Sans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loral-Flourish_Win32_CP_v8" id="{BCFB3359-BC8B-4F4E-99DD-822A55018E7C}" vid="{7DF7CEC2-9D9A-40F6-95E4-E2F6E93D64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4" ma:contentTypeDescription="Create a new document." ma:contentTypeScope="" ma:versionID="2d714a3296df14eba7a100bb665443ca">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49549bf45bfbbfb6cffed527380e77e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FBB2F3B-6257-41BB-8B64-5AC7494F274B}">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9ACE2AAA-C718-435C-B4E6-95A08ACAC441}">
  <ds:schemaRefs>
    <ds:schemaRef ds:uri="http://schemas.microsoft.com/sharepoint/v3/contenttype/forms"/>
  </ds:schemaRefs>
</ds:datastoreItem>
</file>

<file path=customXml/itemProps3.xml><?xml version="1.0" encoding="utf-8"?>
<ds:datastoreItem xmlns:ds="http://schemas.openxmlformats.org/officeDocument/2006/customXml" ds:itemID="{614EFF02-EA18-493C-972D-813DB244CB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{01A71364-F2FF-4AE7-95C1-9D660A975788}tf56410444_win32</Template>
  <TotalTime>109</TotalTime>
  <Words>204</Words>
  <Application>Microsoft Office PowerPoint</Application>
  <PresentationFormat>Widescreen</PresentationFormat>
  <Paragraphs>38</Paragraphs>
  <Slides>5</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vt:i4>
      </vt:variant>
    </vt:vector>
  </HeadingPairs>
  <TitlesOfParts>
    <vt:vector size="13" baseType="lpstr">
      <vt:lpstr>Arial</vt:lpstr>
      <vt:lpstr>Baskerville</vt:lpstr>
      <vt:lpstr>Baskerville Old Face</vt:lpstr>
      <vt:lpstr>Calibri</vt:lpstr>
      <vt:lpstr>Gill Sans Light</vt:lpstr>
      <vt:lpstr>Gill Sans Nova</vt:lpstr>
      <vt:lpstr>Gill Sans Nova Light</vt:lpstr>
      <vt:lpstr>Office Theme</vt:lpstr>
      <vt:lpstr>Utilizing Student Workers for Digital Commons Projects</vt:lpstr>
      <vt:lpstr>Student Projects</vt:lpstr>
      <vt:lpstr>What Students Do</vt:lpstr>
      <vt:lpstr>Elizabeth </vt:lpstr>
      <vt:lpstr>Thank you</vt:lpstr>
    </vt:vector>
  </TitlesOfParts>
  <Company>Brigham Young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Ellen Amatangelo</dc:creator>
  <cp:lastModifiedBy>Ellen Amatangelo</cp:lastModifiedBy>
  <cp:revision>2</cp:revision>
  <dcterms:created xsi:type="dcterms:W3CDTF">2023-09-20T22:09:53Z</dcterms:created>
  <dcterms:modified xsi:type="dcterms:W3CDTF">2023-09-20T23:59:47Z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