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llen Amatangelo" initials="EA" lastIdx="1" clrIdx="0">
    <p:extLst>
      <p:ext uri="{19B8F6BF-5375-455C-9EA6-DF929625EA0E}">
        <p15:presenceInfo xmlns:p15="http://schemas.microsoft.com/office/powerpoint/2012/main" userId="S::ellenamo@byu.edu::f8f41122-fc8c-4567-8971-fd15708db03e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66970" autoAdjust="0"/>
  </p:normalViewPr>
  <p:slideViewPr>
    <p:cSldViewPr snapToGrid="0">
      <p:cViewPr varScale="1">
        <p:scale>
          <a:sx n="55" d="100"/>
          <a:sy n="55" d="100"/>
        </p:scale>
        <p:origin x="1742" y="4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3" d="100"/>
          <a:sy n="63" d="100"/>
        </p:scale>
        <p:origin x="3206" y="6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07AD9E-3BF7-4DB0-B408-2F5014836957}" type="datetimeFigureOut">
              <a:rPr lang="en-US" smtClean="0"/>
              <a:t>11/9/2020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D73DDD-8005-4C67-83E5-3AE7152A92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7168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DD73DDD-8005-4C67-83E5-3AE7152A92D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95079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Prelaw Review:</a:t>
            </a:r>
          </a:p>
          <a:p>
            <a:r>
              <a:rPr lang="en-US" dirty="0"/>
              <a:t>No customized banner</a:t>
            </a:r>
          </a:p>
          <a:p>
            <a:r>
              <a:rPr lang="en-US" dirty="0"/>
              <a:t>Basic layout without images</a:t>
            </a:r>
          </a:p>
          <a:p>
            <a:r>
              <a:rPr lang="en-US" dirty="0"/>
              <a:t>Submit Article can be turned on or off</a:t>
            </a:r>
          </a:p>
          <a:p>
            <a:endParaRPr lang="en-US" dirty="0"/>
          </a:p>
          <a:p>
            <a:r>
              <a:rPr lang="en-US" dirty="0"/>
              <a:t>Family Perspectives:</a:t>
            </a:r>
          </a:p>
          <a:p>
            <a:r>
              <a:rPr lang="en-US" dirty="0"/>
              <a:t>Customized banner and sidebar</a:t>
            </a:r>
          </a:p>
          <a:p>
            <a:r>
              <a:rPr lang="en-US" dirty="0"/>
              <a:t>Cover image</a:t>
            </a:r>
          </a:p>
          <a:p>
            <a:endParaRPr lang="en-US" dirty="0"/>
          </a:p>
          <a:p>
            <a:r>
              <a:rPr lang="en-US" dirty="0"/>
              <a:t>Sigma:</a:t>
            </a:r>
          </a:p>
          <a:p>
            <a:r>
              <a:rPr lang="en-US" dirty="0"/>
              <a:t>Submission information on homepage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DD73DDD-8005-4C67-83E5-3AE7152A92D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1338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Prelaw Review:</a:t>
            </a:r>
          </a:p>
          <a:p>
            <a:r>
              <a:rPr lang="en-US" dirty="0"/>
              <a:t>No editors listed</a:t>
            </a:r>
          </a:p>
          <a:p>
            <a:endParaRPr lang="en-US" dirty="0"/>
          </a:p>
          <a:p>
            <a:r>
              <a:rPr lang="en-US" dirty="0"/>
              <a:t>Marriott Student Review:</a:t>
            </a:r>
          </a:p>
          <a:p>
            <a:r>
              <a:rPr lang="en-US" dirty="0"/>
              <a:t>All editors listed</a:t>
            </a:r>
          </a:p>
          <a:p>
            <a:endParaRPr lang="en-US" dirty="0"/>
          </a:p>
          <a:p>
            <a:r>
              <a:rPr lang="en-US" dirty="0"/>
              <a:t>Easy for me to add and remove editors from semester to semester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DD73DDD-8005-4C67-83E5-3AE7152A92D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78107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r>
              <a:rPr lang="en-US" dirty="0"/>
              <a:t>Back end of Marriott Student Review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Configuration</a:t>
            </a:r>
          </a:p>
          <a:p>
            <a:pPr marL="628650" lvl="1" indent="-171450">
              <a:buFont typeface="Courier New" panose="02070309020205020404" pitchFamily="49" charset="0"/>
              <a:buChar char="o"/>
            </a:pPr>
            <a:r>
              <a:rPr lang="en-US" dirty="0"/>
              <a:t>creating volumes and issues, editing journal options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Assigning editors and reviewers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Uploading if process in different system or back issues</a:t>
            </a:r>
          </a:p>
          <a:p>
            <a:pPr marL="628650" lvl="1" indent="-171450">
              <a:buFont typeface="Courier New" panose="02070309020205020404" pitchFamily="49" charset="0"/>
              <a:buChar char="o"/>
            </a:pPr>
            <a:r>
              <a:rPr lang="en-US" dirty="0"/>
              <a:t>Option for my students and me to upload for them</a:t>
            </a:r>
          </a:p>
          <a:p>
            <a:endParaRPr lang="en-US" dirty="0"/>
          </a:p>
          <a:p>
            <a:r>
              <a:rPr lang="en-US" dirty="0"/>
              <a:t>Dashboard</a:t>
            </a:r>
          </a:p>
          <a:p>
            <a:pPr marL="457200" lvl="1" indent="0">
              <a:buFont typeface="Arial" panose="020B0604020202020204" pitchFamily="34" charset="0"/>
              <a:buNone/>
            </a:pPr>
            <a:endParaRPr lang="en-US" dirty="0"/>
          </a:p>
          <a:p>
            <a:pPr marL="457200" lvl="1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DD73DDD-8005-4C67-83E5-3AE7152A92D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51874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11/9/2020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11/9/2020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11/9/2020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8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AB333B-C76F-4F33-9A57-1FBC65D218B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ScholarsArchive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BF57D8B-6202-4C89-BD51-D4A70B89CA2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Student Journals</a:t>
            </a:r>
          </a:p>
        </p:txBody>
      </p:sp>
    </p:spTree>
    <p:extLst>
      <p:ext uri="{BB962C8B-B14F-4D97-AF65-F5344CB8AC3E}">
        <p14:creationId xmlns:p14="http://schemas.microsoft.com/office/powerpoint/2010/main" val="10699485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65E482-1263-4AE2-9B18-DDBD48D896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Layout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FC5DA5-F429-46FB-8C17-F73670CD8E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Customizable banners and homepage layout</a:t>
            </a:r>
          </a:p>
          <a:p>
            <a:r>
              <a:rPr lang="en-US" sz="2000" dirty="0"/>
              <a:t>Options to display images, editorial board, journal description, and submission information</a:t>
            </a:r>
          </a:p>
        </p:txBody>
      </p:sp>
    </p:spTree>
    <p:extLst>
      <p:ext uri="{BB962C8B-B14F-4D97-AF65-F5344CB8AC3E}">
        <p14:creationId xmlns:p14="http://schemas.microsoft.com/office/powerpoint/2010/main" val="35970827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C06B6F-81E6-468D-8729-A75C97E6C2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Editors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35DB09-CE50-44DD-832E-599B1A5726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Edited by students with faculty advisors</a:t>
            </a:r>
          </a:p>
          <a:p>
            <a:r>
              <a:rPr lang="en-US" sz="2000" dirty="0"/>
              <a:t>Some student journals are connected to a class</a:t>
            </a:r>
          </a:p>
        </p:txBody>
      </p:sp>
    </p:spTree>
    <p:extLst>
      <p:ext uri="{BB962C8B-B14F-4D97-AF65-F5344CB8AC3E}">
        <p14:creationId xmlns:p14="http://schemas.microsoft.com/office/powerpoint/2010/main" val="2831863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39D12B-CFD0-48AD-95B4-182DEE4334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Journal process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2D2DA3-658C-4F38-81C1-A9C8A0F87C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Set up through the Scholarly Communications Coordinator</a:t>
            </a:r>
          </a:p>
          <a:p>
            <a:r>
              <a:rPr lang="en-US" sz="2000" dirty="0"/>
              <a:t>Training and ongoing support provided for journal editors and advisors</a:t>
            </a:r>
          </a:p>
          <a:p>
            <a:r>
              <a:rPr lang="en-US" sz="2000" dirty="0"/>
              <a:t>Editors have access to administrative tools and journal statistics</a:t>
            </a:r>
          </a:p>
        </p:txBody>
      </p:sp>
    </p:spTree>
    <p:extLst>
      <p:ext uri="{BB962C8B-B14F-4D97-AF65-F5344CB8AC3E}">
        <p14:creationId xmlns:p14="http://schemas.microsoft.com/office/powerpoint/2010/main" val="31311533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536BC1-2E04-408D-B60A-2B527B0D2F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br>
              <a:rPr lang="en-US" sz="6000" b="1" dirty="0"/>
            </a:br>
            <a:br>
              <a:rPr lang="en-US" sz="6000" b="1" dirty="0"/>
            </a:br>
            <a:r>
              <a:rPr lang="en-US" sz="6000" b="1" dirty="0"/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90312084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{36F00DE1-0F86-43B9-AB62-59113E8990B6}tf03457452</Template>
  <TotalTime>215</TotalTime>
  <Words>171</Words>
  <Application>Microsoft Office PowerPoint</Application>
  <PresentationFormat>Widescreen</PresentationFormat>
  <Paragraphs>45</Paragraphs>
  <Slides>5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Courier New</vt:lpstr>
      <vt:lpstr>Celestial</vt:lpstr>
      <vt:lpstr>ScholarsArchive</vt:lpstr>
      <vt:lpstr>Layout</vt:lpstr>
      <vt:lpstr>Editors</vt:lpstr>
      <vt:lpstr>Journal process</vt:lpstr>
      <vt:lpstr>  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ScholarsArchive</dc:title>
  <dc:creator>Ellen Amatangelo</dc:creator>
  <cp:lastModifiedBy>Ellen Amatangelo</cp:lastModifiedBy>
  <cp:revision>14</cp:revision>
  <dcterms:created xsi:type="dcterms:W3CDTF">2020-11-10T00:00:38Z</dcterms:created>
  <dcterms:modified xsi:type="dcterms:W3CDTF">2020-11-10T03:37:00Z</dcterms:modified>
</cp:coreProperties>
</file>